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61" r:id="rId8"/>
    <p:sldId id="297" r:id="rId9"/>
    <p:sldId id="258" r:id="rId10"/>
    <p:sldId id="263" r:id="rId11"/>
    <p:sldId id="273" r:id="rId12"/>
    <p:sldId id="278" r:id="rId13"/>
    <p:sldId id="280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для проведения родительского собрания</a:t>
            </a:r>
          </a:p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ем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1 астрономический час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получает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smtClean="0">
                <a:latin typeface="Liberation Serif" pitchFamily="18" charset="0"/>
                <a:cs typeface="Times New Roman" pitchFamily="18" charset="0"/>
              </a:rPr>
              <a:t>к психологу ОО,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проводившему тестирование, для получения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</a:t>
            </a:r>
            <a:r>
              <a:rPr lang="ru-RU" sz="2300" dirty="0" smtClean="0">
                <a:latin typeface="Liberation Serif" pitchFamily="18" charset="0"/>
              </a:rPr>
              <a:t>22.06.2021 </a:t>
            </a:r>
            <a:r>
              <a:rPr lang="ru-RU" sz="2300" dirty="0">
                <a:latin typeface="Liberation Serif" pitchFamily="18" charset="0"/>
              </a:rPr>
              <a:t>№</a:t>
            </a:r>
            <a:r>
              <a:rPr lang="ru-RU" sz="2300" dirty="0" smtClean="0">
                <a:latin typeface="Liberation Serif" pitchFamily="18" charset="0"/>
              </a:rPr>
              <a:t>134-И </a:t>
            </a:r>
            <a:r>
              <a:rPr lang="ru-RU" sz="2300" dirty="0">
                <a:latin typeface="Liberation Serif" pitchFamily="18" charset="0"/>
              </a:rPr>
              <a:t>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2021 году 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Свердловской области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15 сентября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15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ября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</a:rPr>
              <a:t>С 15 лет </a:t>
            </a:r>
            <a:r>
              <a:rPr lang="ru-RU" sz="2400" dirty="0" smtClean="0">
                <a:latin typeface="Liberation Serif" pitchFamily="18" charset="0"/>
              </a:rPr>
              <a:t>обучающиеся имеют право давать согласие самостоятельно.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Методика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выявляет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в определенных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обстоятельствах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могут 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использовать </a:t>
            </a:r>
            <a:r>
              <a:rPr lang="ru-RU" sz="2800" dirty="0" err="1" smtClean="0">
                <a:solidFill>
                  <a:srgbClr val="000000"/>
                </a:solidFill>
                <a:latin typeface="Liberation Serif" pitchFamily="18" charset="0"/>
              </a:rPr>
              <a:t>психоактивные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 вещества.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от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810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</a:t>
            </a:r>
            <a:r>
              <a:rPr lang="ru-RU" dirty="0" smtClean="0">
                <a:latin typeface="Liberation Serif" pitchFamily="18" charset="0"/>
              </a:rPr>
              <a:t>хранится </a:t>
            </a:r>
            <a:r>
              <a:rPr lang="ru-RU" dirty="0">
                <a:latin typeface="Liberation Serif" pitchFamily="18" charset="0"/>
              </a:rPr>
              <a:t>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val="10655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ПАВ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904</TotalTime>
  <Words>715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  Социально-психологическое тестирование  по единой методике</vt:lpstr>
      <vt:lpstr>Презентация PowerPoint</vt:lpstr>
      <vt:lpstr>Презентация PowerPoint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На основании чего делаются выводы в методике СПТ ? </vt:lpstr>
      <vt:lpstr>Последствия употребления современных ПАВ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Что получает участник социально-психологического тестирования?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Лепихина</cp:lastModifiedBy>
  <cp:revision>52</cp:revision>
  <dcterms:created xsi:type="dcterms:W3CDTF">2019-09-20T06:39:24Z</dcterms:created>
  <dcterms:modified xsi:type="dcterms:W3CDTF">2021-09-10T10:02:27Z</dcterms:modified>
</cp:coreProperties>
</file>