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38"/>
  </p:notesMasterIdLst>
  <p:handoutMasterIdLst>
    <p:handoutMasterId r:id="rId39"/>
  </p:handoutMasterIdLst>
  <p:sldIdLst>
    <p:sldId id="261" r:id="rId2"/>
    <p:sldId id="285" r:id="rId3"/>
    <p:sldId id="369" r:id="rId4"/>
    <p:sldId id="370" r:id="rId5"/>
    <p:sldId id="371" r:id="rId6"/>
    <p:sldId id="434" r:id="rId7"/>
    <p:sldId id="412" r:id="rId8"/>
    <p:sldId id="435" r:id="rId9"/>
    <p:sldId id="436" r:id="rId10"/>
    <p:sldId id="413" r:id="rId11"/>
    <p:sldId id="414" r:id="rId12"/>
    <p:sldId id="415" r:id="rId13"/>
    <p:sldId id="416" r:id="rId14"/>
    <p:sldId id="417" r:id="rId15"/>
    <p:sldId id="418" r:id="rId16"/>
    <p:sldId id="437" r:id="rId17"/>
    <p:sldId id="419" r:id="rId18"/>
    <p:sldId id="375" r:id="rId19"/>
    <p:sldId id="420" r:id="rId20"/>
    <p:sldId id="378" r:id="rId21"/>
    <p:sldId id="421" r:id="rId22"/>
    <p:sldId id="422" r:id="rId23"/>
    <p:sldId id="423" r:id="rId24"/>
    <p:sldId id="424" r:id="rId25"/>
    <p:sldId id="425" r:id="rId26"/>
    <p:sldId id="426" r:id="rId27"/>
    <p:sldId id="427" r:id="rId28"/>
    <p:sldId id="428" r:id="rId29"/>
    <p:sldId id="429" r:id="rId30"/>
    <p:sldId id="430" r:id="rId31"/>
    <p:sldId id="431" r:id="rId32"/>
    <p:sldId id="432" r:id="rId33"/>
    <p:sldId id="433" r:id="rId34"/>
    <p:sldId id="342" r:id="rId35"/>
    <p:sldId id="395" r:id="rId36"/>
    <p:sldId id="346" r:id="rId37"/>
  </p:sldIdLst>
  <p:sldSz cx="12192000" cy="6858000"/>
  <p:notesSz cx="6797675" cy="9926638"/>
  <p:embeddedFontLst>
    <p:embeddedFont>
      <p:font typeface="Calibri" panose="020F0502020204030204" pitchFamily="34" charset="0"/>
      <p:regular r:id="rId40"/>
      <p:bold r:id="rId41"/>
      <p:italic r:id="rId42"/>
      <p:boldItalic r:id="rId43"/>
    </p:embeddedFont>
    <p:embeddedFont>
      <p:font typeface="Roboto" panose="020B0604020202020204" charset="0"/>
      <p:regular r:id="rId44"/>
      <p:bold r:id="rId45"/>
      <p:italic r:id="rId46"/>
      <p:boldItalic r:id="rId47"/>
    </p:embeddedFont>
    <p:embeddedFont>
      <p:font typeface="Corbel" panose="020B0503020204020204" pitchFamily="34" charset="0"/>
      <p:regular r:id="rId48"/>
      <p:bold r:id="rId49"/>
      <p:italic r:id="rId50"/>
      <p:boldItalic r:id="rId51"/>
    </p:embeddedFont>
    <p:embeddedFont>
      <p:font typeface="Abril Fatface" panose="020B0604020202020204"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9" d="100"/>
          <a:sy n="109" d="100"/>
        </p:scale>
        <p:origin x="672"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05E63-0D64-46AE-848E-97AB9E1667C2}" type="doc">
      <dgm:prSet loTypeId="urn:microsoft.com/office/officeart/2005/8/layout/hierarchy4" loCatId="hierarchy" qsTypeId="urn:microsoft.com/office/officeart/2005/8/quickstyle/3d2" qsCatId="3D" csTypeId="urn:microsoft.com/office/officeart/2005/8/colors/accent1_1" csCatId="accent1" phldr="1"/>
      <dgm:spPr/>
      <dgm:t>
        <a:bodyPr/>
        <a:lstStyle/>
        <a:p>
          <a:endParaRPr lang="ru-RU"/>
        </a:p>
      </dgm:t>
    </dgm:pt>
    <dgm:pt modelId="{E1F25CB5-9355-4844-AF14-38B6246F05E1}">
      <dgm:prSet phldrT="[Текст]"/>
      <dgm:spPr>
        <a:xfrm>
          <a:off x="1237" y="898"/>
          <a:ext cx="7653486" cy="1368902"/>
        </a:xfrm>
        <a:prstGeom prst="roundRect">
          <a:avLst>
            <a:gd name="adj" fmla="val 10000"/>
          </a:avLst>
        </a:prstGeom>
      </dgm:spPr>
      <dgm:t>
        <a:bodyPr/>
        <a:lstStyle/>
        <a:p>
          <a:r>
            <a:rPr lang="ru-RU" b="1" smtClean="0">
              <a:latin typeface="Corbel" panose="020B0503020204020204" pitchFamily="34" charset="0"/>
              <a:ea typeface="+mn-ea"/>
              <a:cs typeface="+mn-cs"/>
            </a:rPr>
            <a:t>Определяет</a:t>
          </a:r>
          <a:endParaRPr lang="ru-RU" b="1" dirty="0">
            <a:latin typeface="Corbel" panose="020B0503020204020204" pitchFamily="34" charset="0"/>
            <a:ea typeface="+mn-ea"/>
            <a:cs typeface="+mn-cs"/>
          </a:endParaRPr>
        </a:p>
      </dgm:t>
    </dgm:pt>
    <dgm:pt modelId="{86E1F87C-4219-4BE0-8AB6-E7C9E6BCEE33}" type="parTrans" cxnId="{58122EFC-B509-4AED-A921-4B0C8798EC48}">
      <dgm:prSet/>
      <dgm:spPr/>
      <dgm:t>
        <a:bodyPr/>
        <a:lstStyle/>
        <a:p>
          <a:endParaRPr lang="ru-RU"/>
        </a:p>
      </dgm:t>
    </dgm:pt>
    <dgm:pt modelId="{E266C729-66DA-4B61-9B9E-DE29D3AACFCB}" type="sibTrans" cxnId="{58122EFC-B509-4AED-A921-4B0C8798EC48}">
      <dgm:prSet/>
      <dgm:spPr/>
      <dgm:t>
        <a:bodyPr/>
        <a:lstStyle/>
        <a:p>
          <a:endParaRPr lang="ru-RU"/>
        </a:p>
      </dgm:t>
    </dgm:pt>
    <dgm:pt modelId="{2715FE47-D13E-4463-9275-CB25A09691E4}">
      <dgm:prSet phldrT="[Текст]" custT="1"/>
      <dgm:spPr>
        <a:xfrm>
          <a:off x="5854750" y="1740755"/>
          <a:ext cx="1799973" cy="1608628"/>
        </a:xfrm>
        <a:prstGeom prst="roundRect">
          <a:avLst>
            <a:gd name="adj" fmla="val 10000"/>
          </a:avLst>
        </a:prstGeom>
      </dgm:spPr>
      <dgm:t>
        <a:bodyPr/>
        <a:lstStyle/>
        <a:p>
          <a:r>
            <a:rPr lang="ru-RU" sz="2800" b="1" smtClean="0">
              <a:latin typeface="Corbel" panose="020B0503020204020204" pitchFamily="34" charset="0"/>
              <a:ea typeface="+mn-ea"/>
              <a:cs typeface="+mn-cs"/>
            </a:rPr>
            <a:t>Организацию</a:t>
          </a:r>
          <a:endParaRPr lang="ru-RU" sz="2800" b="1" dirty="0">
            <a:latin typeface="Corbel" panose="020B0503020204020204" pitchFamily="34" charset="0"/>
            <a:ea typeface="+mn-ea"/>
            <a:cs typeface="+mn-cs"/>
          </a:endParaRPr>
        </a:p>
      </dgm:t>
    </dgm:pt>
    <dgm:pt modelId="{05F544A8-8F30-4A43-8AE1-9FFEBB97A538}" type="parTrans" cxnId="{595656A1-0BCD-45A9-A249-11A474C512DB}">
      <dgm:prSet/>
      <dgm:spPr/>
      <dgm:t>
        <a:bodyPr/>
        <a:lstStyle/>
        <a:p>
          <a:endParaRPr lang="ru-RU"/>
        </a:p>
      </dgm:t>
    </dgm:pt>
    <dgm:pt modelId="{9EB75F72-48B4-4779-A7E6-AB8086721ACF}" type="sibTrans" cxnId="{595656A1-0BCD-45A9-A249-11A474C512DB}">
      <dgm:prSet/>
      <dgm:spPr/>
      <dgm:t>
        <a:bodyPr/>
        <a:lstStyle/>
        <a:p>
          <a:endParaRPr lang="ru-RU"/>
        </a:p>
      </dgm:t>
    </dgm:pt>
    <dgm:pt modelId="{8F55C34A-DBAF-446D-BE85-9DCB4D8B87AE}">
      <dgm:prSet custT="1"/>
      <dgm:spPr>
        <a:xfrm>
          <a:off x="1237" y="1740755"/>
          <a:ext cx="1799973" cy="1687370"/>
        </a:xfrm>
        <a:prstGeom prst="roundRect">
          <a:avLst>
            <a:gd name="adj" fmla="val 10000"/>
          </a:avLst>
        </a:prstGeom>
      </dgm:spPr>
      <dgm:t>
        <a:bodyPr/>
        <a:lstStyle/>
        <a:p>
          <a:r>
            <a:rPr lang="ru-RU" sz="2800" b="1" dirty="0" smtClean="0">
              <a:latin typeface="Arial" panose="020B0604020202020204" pitchFamily="34" charset="0"/>
              <a:ea typeface="+mn-ea"/>
              <a:cs typeface="Arial" panose="020B0604020202020204" pitchFamily="34" charset="0"/>
            </a:rPr>
            <a:t>Формы</a:t>
          </a:r>
          <a:endParaRPr lang="ru-RU" sz="2800" b="1" dirty="0">
            <a:latin typeface="Arial" panose="020B0604020202020204" pitchFamily="34" charset="0"/>
            <a:ea typeface="+mn-ea"/>
            <a:cs typeface="Arial" panose="020B0604020202020204" pitchFamily="34" charset="0"/>
          </a:endParaRPr>
        </a:p>
      </dgm:t>
    </dgm:pt>
    <dgm:pt modelId="{082AFB0E-F1F1-4D1D-B565-8787D940D3B7}" type="parTrans" cxnId="{00B18503-0FD7-40B6-B2F5-4DAD19B96144}">
      <dgm:prSet/>
      <dgm:spPr/>
      <dgm:t>
        <a:bodyPr/>
        <a:lstStyle/>
        <a:p>
          <a:endParaRPr lang="ru-RU"/>
        </a:p>
      </dgm:t>
    </dgm:pt>
    <dgm:pt modelId="{AD511083-BC99-4696-8D13-B73695EA2933}" type="sibTrans" cxnId="{00B18503-0FD7-40B6-B2F5-4DAD19B96144}">
      <dgm:prSet/>
      <dgm:spPr/>
      <dgm:t>
        <a:bodyPr/>
        <a:lstStyle/>
        <a:p>
          <a:endParaRPr lang="ru-RU"/>
        </a:p>
      </dgm:t>
    </dgm:pt>
    <dgm:pt modelId="{8946BCD7-8BD6-4AAA-B77F-CE5915B70F2D}">
      <dgm:prSet custT="1"/>
      <dgm:spPr>
        <a:xfrm>
          <a:off x="1952408" y="1740755"/>
          <a:ext cx="1799973" cy="1624264"/>
        </a:xfrm>
        <a:prstGeom prst="roundRect">
          <a:avLst>
            <a:gd name="adj" fmla="val 10000"/>
          </a:avLst>
        </a:prstGeom>
      </dgm:spPr>
      <dgm:t>
        <a:bodyPr/>
        <a:lstStyle/>
        <a:p>
          <a:r>
            <a:rPr lang="ru-RU" sz="2800" b="1" dirty="0" smtClean="0">
              <a:latin typeface="Corbel" panose="020B0503020204020204" pitchFamily="34" charset="0"/>
              <a:ea typeface="+mn-ea"/>
              <a:cs typeface="+mn-cs"/>
            </a:rPr>
            <a:t>Участников</a:t>
          </a:r>
          <a:endParaRPr lang="ru-RU" sz="2800" b="1" dirty="0">
            <a:latin typeface="Corbel" panose="020B0503020204020204" pitchFamily="34" charset="0"/>
            <a:ea typeface="+mn-ea"/>
            <a:cs typeface="+mn-cs"/>
          </a:endParaRPr>
        </a:p>
      </dgm:t>
    </dgm:pt>
    <dgm:pt modelId="{61F57C67-73AE-4FC9-A243-3D5F121303D5}" type="parTrans" cxnId="{25A8756F-92DB-49C5-9B4A-BB7CBD8D0917}">
      <dgm:prSet/>
      <dgm:spPr/>
      <dgm:t>
        <a:bodyPr/>
        <a:lstStyle/>
        <a:p>
          <a:endParaRPr lang="ru-RU"/>
        </a:p>
      </dgm:t>
    </dgm:pt>
    <dgm:pt modelId="{B0EE20D8-2EE9-4B84-A946-1CF1097C1356}" type="sibTrans" cxnId="{25A8756F-92DB-49C5-9B4A-BB7CBD8D0917}">
      <dgm:prSet/>
      <dgm:spPr/>
      <dgm:t>
        <a:bodyPr/>
        <a:lstStyle/>
        <a:p>
          <a:endParaRPr lang="ru-RU"/>
        </a:p>
      </dgm:t>
    </dgm:pt>
    <dgm:pt modelId="{76E94C29-9E18-4B56-9807-6D6312C921F4}">
      <dgm:prSet custT="1"/>
      <dgm:spPr>
        <a:xfrm>
          <a:off x="3903579" y="1740755"/>
          <a:ext cx="1799973" cy="1586821"/>
        </a:xfrm>
        <a:prstGeom prst="roundRect">
          <a:avLst>
            <a:gd name="adj" fmla="val 10000"/>
          </a:avLst>
        </a:prstGeom>
      </dgm:spPr>
      <dgm:t>
        <a:bodyPr/>
        <a:lstStyle/>
        <a:p>
          <a:r>
            <a:rPr lang="ru-RU" sz="2800" b="1" smtClean="0">
              <a:latin typeface="Arial" panose="020B0604020202020204" pitchFamily="34" charset="0"/>
              <a:ea typeface="+mn-ea"/>
              <a:cs typeface="Arial" panose="020B0604020202020204" pitchFamily="34" charset="0"/>
            </a:rPr>
            <a:t>Сроки</a:t>
          </a:r>
          <a:r>
            <a:rPr lang="ru-RU" sz="2800" smtClean="0">
              <a:latin typeface="Corbel" panose="020B0503020204020204" pitchFamily="34" charset="0"/>
              <a:ea typeface="+mn-ea"/>
              <a:cs typeface="+mn-cs"/>
            </a:rPr>
            <a:t> </a:t>
          </a:r>
          <a:endParaRPr lang="ru-RU" sz="2800" dirty="0">
            <a:latin typeface="Corbel" panose="020B0503020204020204" pitchFamily="34" charset="0"/>
            <a:ea typeface="+mn-ea"/>
            <a:cs typeface="+mn-cs"/>
          </a:endParaRPr>
        </a:p>
      </dgm:t>
    </dgm:pt>
    <dgm:pt modelId="{8EC47248-02CF-4B70-B76B-05F374573C29}" type="parTrans" cxnId="{F1242085-AB20-48A7-B9D6-EC1D58CFAE5A}">
      <dgm:prSet/>
      <dgm:spPr/>
      <dgm:t>
        <a:bodyPr/>
        <a:lstStyle/>
        <a:p>
          <a:endParaRPr lang="ru-RU"/>
        </a:p>
      </dgm:t>
    </dgm:pt>
    <dgm:pt modelId="{69F0ED7D-99A3-46E4-88B8-75A167308747}" type="sibTrans" cxnId="{F1242085-AB20-48A7-B9D6-EC1D58CFAE5A}">
      <dgm:prSet/>
      <dgm:spPr/>
      <dgm:t>
        <a:bodyPr/>
        <a:lstStyle/>
        <a:p>
          <a:endParaRPr lang="ru-RU"/>
        </a:p>
      </dgm:t>
    </dgm:pt>
    <dgm:pt modelId="{759FA59C-C00C-4DF0-BA3A-E0B986CE2651}" type="pres">
      <dgm:prSet presAssocID="{90005E63-0D64-46AE-848E-97AB9E1667C2}" presName="Name0" presStyleCnt="0">
        <dgm:presLayoutVars>
          <dgm:chPref val="1"/>
          <dgm:dir/>
          <dgm:animOne val="branch"/>
          <dgm:animLvl val="lvl"/>
          <dgm:resizeHandles/>
        </dgm:presLayoutVars>
      </dgm:prSet>
      <dgm:spPr/>
      <dgm:t>
        <a:bodyPr/>
        <a:lstStyle/>
        <a:p>
          <a:endParaRPr lang="ru-RU"/>
        </a:p>
      </dgm:t>
    </dgm:pt>
    <dgm:pt modelId="{B819457C-F43B-4BD8-A4AE-A44CBA9151E6}" type="pres">
      <dgm:prSet presAssocID="{E1F25CB5-9355-4844-AF14-38B6246F05E1}" presName="vertOne" presStyleCnt="0"/>
      <dgm:spPr/>
      <dgm:t>
        <a:bodyPr/>
        <a:lstStyle/>
        <a:p>
          <a:endParaRPr lang="ru-RU"/>
        </a:p>
      </dgm:t>
    </dgm:pt>
    <dgm:pt modelId="{51D82C26-454A-4182-9BFA-CD1F36C4C2E4}" type="pres">
      <dgm:prSet presAssocID="{E1F25CB5-9355-4844-AF14-38B6246F05E1}" presName="txOne" presStyleLbl="node0" presStyleIdx="0" presStyleCnt="1" custScaleY="46139">
        <dgm:presLayoutVars>
          <dgm:chPref val="3"/>
        </dgm:presLayoutVars>
      </dgm:prSet>
      <dgm:spPr/>
      <dgm:t>
        <a:bodyPr/>
        <a:lstStyle/>
        <a:p>
          <a:endParaRPr lang="ru-RU"/>
        </a:p>
      </dgm:t>
    </dgm:pt>
    <dgm:pt modelId="{FBBB1B16-22FF-40E5-A541-70ECEA7149FC}" type="pres">
      <dgm:prSet presAssocID="{E1F25CB5-9355-4844-AF14-38B6246F05E1}" presName="parTransOne" presStyleCnt="0"/>
      <dgm:spPr/>
      <dgm:t>
        <a:bodyPr/>
        <a:lstStyle/>
        <a:p>
          <a:endParaRPr lang="ru-RU"/>
        </a:p>
      </dgm:t>
    </dgm:pt>
    <dgm:pt modelId="{9759075F-11F8-4047-94BF-493ACB375B30}" type="pres">
      <dgm:prSet presAssocID="{E1F25CB5-9355-4844-AF14-38B6246F05E1}" presName="horzOne" presStyleCnt="0"/>
      <dgm:spPr/>
      <dgm:t>
        <a:bodyPr/>
        <a:lstStyle/>
        <a:p>
          <a:endParaRPr lang="ru-RU"/>
        </a:p>
      </dgm:t>
    </dgm:pt>
    <dgm:pt modelId="{9B812D2E-B9CD-4C4F-8ED7-F82065E23008}" type="pres">
      <dgm:prSet presAssocID="{8F55C34A-DBAF-446D-BE85-9DCB4D8B87AE}" presName="vertTwo" presStyleCnt="0"/>
      <dgm:spPr/>
      <dgm:t>
        <a:bodyPr/>
        <a:lstStyle/>
        <a:p>
          <a:endParaRPr lang="ru-RU"/>
        </a:p>
      </dgm:t>
    </dgm:pt>
    <dgm:pt modelId="{6EBDF221-3FA1-4CA5-8D6B-C13E8D1FC47F}" type="pres">
      <dgm:prSet presAssocID="{8F55C34A-DBAF-446D-BE85-9DCB4D8B87AE}" presName="txTwo" presStyleLbl="node2" presStyleIdx="0" presStyleCnt="4" custScaleX="196346" custScaleY="55775">
        <dgm:presLayoutVars>
          <dgm:chPref val="3"/>
        </dgm:presLayoutVars>
      </dgm:prSet>
      <dgm:spPr/>
      <dgm:t>
        <a:bodyPr/>
        <a:lstStyle/>
        <a:p>
          <a:endParaRPr lang="ru-RU"/>
        </a:p>
      </dgm:t>
    </dgm:pt>
    <dgm:pt modelId="{3A89F272-C07F-4704-AF13-9C774C0AD2E7}" type="pres">
      <dgm:prSet presAssocID="{8F55C34A-DBAF-446D-BE85-9DCB4D8B87AE}" presName="horzTwo" presStyleCnt="0"/>
      <dgm:spPr/>
      <dgm:t>
        <a:bodyPr/>
        <a:lstStyle/>
        <a:p>
          <a:endParaRPr lang="ru-RU"/>
        </a:p>
      </dgm:t>
    </dgm:pt>
    <dgm:pt modelId="{A9FC6F12-EEC0-4BEF-B271-00FDCBBA5590}" type="pres">
      <dgm:prSet presAssocID="{AD511083-BC99-4696-8D13-B73695EA2933}" presName="sibSpaceTwo" presStyleCnt="0"/>
      <dgm:spPr/>
      <dgm:t>
        <a:bodyPr/>
        <a:lstStyle/>
        <a:p>
          <a:endParaRPr lang="ru-RU"/>
        </a:p>
      </dgm:t>
    </dgm:pt>
    <dgm:pt modelId="{832512F0-BE78-4EF1-B0B8-6B3819F24E59}" type="pres">
      <dgm:prSet presAssocID="{8946BCD7-8BD6-4AAA-B77F-CE5915B70F2D}" presName="vertTwo" presStyleCnt="0"/>
      <dgm:spPr/>
      <dgm:t>
        <a:bodyPr/>
        <a:lstStyle/>
        <a:p>
          <a:endParaRPr lang="ru-RU"/>
        </a:p>
      </dgm:t>
    </dgm:pt>
    <dgm:pt modelId="{86639ACD-6952-4D32-93BF-B440FC550D16}" type="pres">
      <dgm:prSet presAssocID="{8946BCD7-8BD6-4AAA-B77F-CE5915B70F2D}" presName="txTwo" presStyleLbl="node2" presStyleIdx="1" presStyleCnt="4" custScaleX="196346" custScaleY="57658">
        <dgm:presLayoutVars>
          <dgm:chPref val="3"/>
        </dgm:presLayoutVars>
      </dgm:prSet>
      <dgm:spPr/>
      <dgm:t>
        <a:bodyPr/>
        <a:lstStyle/>
        <a:p>
          <a:endParaRPr lang="ru-RU"/>
        </a:p>
      </dgm:t>
    </dgm:pt>
    <dgm:pt modelId="{0199E4B8-C035-4F4C-B556-204F26549645}" type="pres">
      <dgm:prSet presAssocID="{8946BCD7-8BD6-4AAA-B77F-CE5915B70F2D}" presName="horzTwo" presStyleCnt="0"/>
      <dgm:spPr/>
      <dgm:t>
        <a:bodyPr/>
        <a:lstStyle/>
        <a:p>
          <a:endParaRPr lang="ru-RU"/>
        </a:p>
      </dgm:t>
    </dgm:pt>
    <dgm:pt modelId="{EB817423-4D5F-4603-A241-B459950A2B2F}" type="pres">
      <dgm:prSet presAssocID="{B0EE20D8-2EE9-4B84-A946-1CF1097C1356}" presName="sibSpaceTwo" presStyleCnt="0"/>
      <dgm:spPr/>
      <dgm:t>
        <a:bodyPr/>
        <a:lstStyle/>
        <a:p>
          <a:endParaRPr lang="ru-RU"/>
        </a:p>
      </dgm:t>
    </dgm:pt>
    <dgm:pt modelId="{B30B5958-3FF1-4714-906C-7BFB443B3D97}" type="pres">
      <dgm:prSet presAssocID="{76E94C29-9E18-4B56-9807-6D6312C921F4}" presName="vertTwo" presStyleCnt="0"/>
      <dgm:spPr/>
      <dgm:t>
        <a:bodyPr/>
        <a:lstStyle/>
        <a:p>
          <a:endParaRPr lang="ru-RU"/>
        </a:p>
      </dgm:t>
    </dgm:pt>
    <dgm:pt modelId="{15F72910-AB3F-44E4-9797-246126155090}" type="pres">
      <dgm:prSet presAssocID="{76E94C29-9E18-4B56-9807-6D6312C921F4}" presName="txTwo" presStyleLbl="node2" presStyleIdx="2" presStyleCnt="4" custScaleX="196346" custScaleY="57429">
        <dgm:presLayoutVars>
          <dgm:chPref val="3"/>
        </dgm:presLayoutVars>
      </dgm:prSet>
      <dgm:spPr/>
      <dgm:t>
        <a:bodyPr/>
        <a:lstStyle/>
        <a:p>
          <a:endParaRPr lang="ru-RU"/>
        </a:p>
      </dgm:t>
    </dgm:pt>
    <dgm:pt modelId="{045CFED4-E711-4B8D-9D01-765FEBF4F4A4}" type="pres">
      <dgm:prSet presAssocID="{76E94C29-9E18-4B56-9807-6D6312C921F4}" presName="horzTwo" presStyleCnt="0"/>
      <dgm:spPr/>
      <dgm:t>
        <a:bodyPr/>
        <a:lstStyle/>
        <a:p>
          <a:endParaRPr lang="ru-RU"/>
        </a:p>
      </dgm:t>
    </dgm:pt>
    <dgm:pt modelId="{CF48E4F6-29F5-4AE8-BEA2-B2F6DC5392B6}" type="pres">
      <dgm:prSet presAssocID="{69F0ED7D-99A3-46E4-88B8-75A167308747}" presName="sibSpaceTwo" presStyleCnt="0"/>
      <dgm:spPr/>
      <dgm:t>
        <a:bodyPr/>
        <a:lstStyle/>
        <a:p>
          <a:endParaRPr lang="ru-RU"/>
        </a:p>
      </dgm:t>
    </dgm:pt>
    <dgm:pt modelId="{3F3E4183-C855-4116-9E5A-F4C70F3CCD31}" type="pres">
      <dgm:prSet presAssocID="{2715FE47-D13E-4463-9275-CB25A09691E4}" presName="vertTwo" presStyleCnt="0"/>
      <dgm:spPr/>
      <dgm:t>
        <a:bodyPr/>
        <a:lstStyle/>
        <a:p>
          <a:endParaRPr lang="ru-RU"/>
        </a:p>
      </dgm:t>
    </dgm:pt>
    <dgm:pt modelId="{9DEEB3D8-28F7-43C9-89EA-14120355271D}" type="pres">
      <dgm:prSet presAssocID="{2715FE47-D13E-4463-9275-CB25A09691E4}" presName="txTwo" presStyleLbl="node2" presStyleIdx="3" presStyleCnt="4" custScaleX="196346" custScaleY="55869">
        <dgm:presLayoutVars>
          <dgm:chPref val="3"/>
        </dgm:presLayoutVars>
      </dgm:prSet>
      <dgm:spPr/>
      <dgm:t>
        <a:bodyPr/>
        <a:lstStyle/>
        <a:p>
          <a:endParaRPr lang="ru-RU"/>
        </a:p>
      </dgm:t>
    </dgm:pt>
    <dgm:pt modelId="{BF6C401C-81BE-4907-9990-2EBFBA93F84A}" type="pres">
      <dgm:prSet presAssocID="{2715FE47-D13E-4463-9275-CB25A09691E4}" presName="horzTwo" presStyleCnt="0"/>
      <dgm:spPr/>
      <dgm:t>
        <a:bodyPr/>
        <a:lstStyle/>
        <a:p>
          <a:endParaRPr lang="ru-RU"/>
        </a:p>
      </dgm:t>
    </dgm:pt>
  </dgm:ptLst>
  <dgm:cxnLst>
    <dgm:cxn modelId="{58122EFC-B509-4AED-A921-4B0C8798EC48}" srcId="{90005E63-0D64-46AE-848E-97AB9E1667C2}" destId="{E1F25CB5-9355-4844-AF14-38B6246F05E1}" srcOrd="0" destOrd="0" parTransId="{86E1F87C-4219-4BE0-8AB6-E7C9E6BCEE33}" sibTransId="{E266C729-66DA-4B61-9B9E-DE29D3AACFCB}"/>
    <dgm:cxn modelId="{F1242085-AB20-48A7-B9D6-EC1D58CFAE5A}" srcId="{E1F25CB5-9355-4844-AF14-38B6246F05E1}" destId="{76E94C29-9E18-4B56-9807-6D6312C921F4}" srcOrd="2" destOrd="0" parTransId="{8EC47248-02CF-4B70-B76B-05F374573C29}" sibTransId="{69F0ED7D-99A3-46E4-88B8-75A167308747}"/>
    <dgm:cxn modelId="{595656A1-0BCD-45A9-A249-11A474C512DB}" srcId="{E1F25CB5-9355-4844-AF14-38B6246F05E1}" destId="{2715FE47-D13E-4463-9275-CB25A09691E4}" srcOrd="3" destOrd="0" parTransId="{05F544A8-8F30-4A43-8AE1-9FFEBB97A538}" sibTransId="{9EB75F72-48B4-4779-A7E6-AB8086721ACF}"/>
    <dgm:cxn modelId="{2603A5A0-AF14-4FD0-A783-F4D67D086434}" type="presOf" srcId="{90005E63-0D64-46AE-848E-97AB9E1667C2}" destId="{759FA59C-C00C-4DF0-BA3A-E0B986CE2651}" srcOrd="0" destOrd="0" presId="urn:microsoft.com/office/officeart/2005/8/layout/hierarchy4"/>
    <dgm:cxn modelId="{00B18503-0FD7-40B6-B2F5-4DAD19B96144}" srcId="{E1F25CB5-9355-4844-AF14-38B6246F05E1}" destId="{8F55C34A-DBAF-446D-BE85-9DCB4D8B87AE}" srcOrd="0" destOrd="0" parTransId="{082AFB0E-F1F1-4D1D-B565-8787D940D3B7}" sibTransId="{AD511083-BC99-4696-8D13-B73695EA2933}"/>
    <dgm:cxn modelId="{772FC3B7-7F4C-411B-81AA-344A8CD1CF03}" type="presOf" srcId="{8946BCD7-8BD6-4AAA-B77F-CE5915B70F2D}" destId="{86639ACD-6952-4D32-93BF-B440FC550D16}" srcOrd="0" destOrd="0" presId="urn:microsoft.com/office/officeart/2005/8/layout/hierarchy4"/>
    <dgm:cxn modelId="{9B93B88E-7860-4091-A79F-712AC69AA21A}" type="presOf" srcId="{2715FE47-D13E-4463-9275-CB25A09691E4}" destId="{9DEEB3D8-28F7-43C9-89EA-14120355271D}" srcOrd="0" destOrd="0" presId="urn:microsoft.com/office/officeart/2005/8/layout/hierarchy4"/>
    <dgm:cxn modelId="{DC41EFC8-14F9-4246-B55A-6FCD0E3484A2}" type="presOf" srcId="{E1F25CB5-9355-4844-AF14-38B6246F05E1}" destId="{51D82C26-454A-4182-9BFA-CD1F36C4C2E4}" srcOrd="0" destOrd="0" presId="urn:microsoft.com/office/officeart/2005/8/layout/hierarchy4"/>
    <dgm:cxn modelId="{25A8756F-92DB-49C5-9B4A-BB7CBD8D0917}" srcId="{E1F25CB5-9355-4844-AF14-38B6246F05E1}" destId="{8946BCD7-8BD6-4AAA-B77F-CE5915B70F2D}" srcOrd="1" destOrd="0" parTransId="{61F57C67-73AE-4FC9-A243-3D5F121303D5}" sibTransId="{B0EE20D8-2EE9-4B84-A946-1CF1097C1356}"/>
    <dgm:cxn modelId="{5733FD85-7669-477F-B7C8-F2C9F3335FEF}" type="presOf" srcId="{76E94C29-9E18-4B56-9807-6D6312C921F4}" destId="{15F72910-AB3F-44E4-9797-246126155090}" srcOrd="0" destOrd="0" presId="urn:microsoft.com/office/officeart/2005/8/layout/hierarchy4"/>
    <dgm:cxn modelId="{52A1FBFB-1F87-4C97-BC9D-E5145FDB0F55}" type="presOf" srcId="{8F55C34A-DBAF-446D-BE85-9DCB4D8B87AE}" destId="{6EBDF221-3FA1-4CA5-8D6B-C13E8D1FC47F}" srcOrd="0" destOrd="0" presId="urn:microsoft.com/office/officeart/2005/8/layout/hierarchy4"/>
    <dgm:cxn modelId="{D330DFEB-D3A3-4CBC-82E5-2050EBADABA7}" type="presParOf" srcId="{759FA59C-C00C-4DF0-BA3A-E0B986CE2651}" destId="{B819457C-F43B-4BD8-A4AE-A44CBA9151E6}" srcOrd="0" destOrd="0" presId="urn:microsoft.com/office/officeart/2005/8/layout/hierarchy4"/>
    <dgm:cxn modelId="{A42DD881-F3C5-488E-B702-CC73714CEB75}" type="presParOf" srcId="{B819457C-F43B-4BD8-A4AE-A44CBA9151E6}" destId="{51D82C26-454A-4182-9BFA-CD1F36C4C2E4}" srcOrd="0" destOrd="0" presId="urn:microsoft.com/office/officeart/2005/8/layout/hierarchy4"/>
    <dgm:cxn modelId="{7267213B-4D4B-4912-BAF3-98AF92847BC6}" type="presParOf" srcId="{B819457C-F43B-4BD8-A4AE-A44CBA9151E6}" destId="{FBBB1B16-22FF-40E5-A541-70ECEA7149FC}" srcOrd="1" destOrd="0" presId="urn:microsoft.com/office/officeart/2005/8/layout/hierarchy4"/>
    <dgm:cxn modelId="{FC0158B4-E021-484E-A834-73C8EC6EA1C2}" type="presParOf" srcId="{B819457C-F43B-4BD8-A4AE-A44CBA9151E6}" destId="{9759075F-11F8-4047-94BF-493ACB375B30}" srcOrd="2" destOrd="0" presId="urn:microsoft.com/office/officeart/2005/8/layout/hierarchy4"/>
    <dgm:cxn modelId="{AB036587-475C-43FF-B83B-30527D90B409}" type="presParOf" srcId="{9759075F-11F8-4047-94BF-493ACB375B30}" destId="{9B812D2E-B9CD-4C4F-8ED7-F82065E23008}" srcOrd="0" destOrd="0" presId="urn:microsoft.com/office/officeart/2005/8/layout/hierarchy4"/>
    <dgm:cxn modelId="{4B93C34B-9E54-412E-8A11-D8DAE781998F}" type="presParOf" srcId="{9B812D2E-B9CD-4C4F-8ED7-F82065E23008}" destId="{6EBDF221-3FA1-4CA5-8D6B-C13E8D1FC47F}" srcOrd="0" destOrd="0" presId="urn:microsoft.com/office/officeart/2005/8/layout/hierarchy4"/>
    <dgm:cxn modelId="{03283E68-D54A-40FA-AF52-5989F0FCEFA4}" type="presParOf" srcId="{9B812D2E-B9CD-4C4F-8ED7-F82065E23008}" destId="{3A89F272-C07F-4704-AF13-9C774C0AD2E7}" srcOrd="1" destOrd="0" presId="urn:microsoft.com/office/officeart/2005/8/layout/hierarchy4"/>
    <dgm:cxn modelId="{68211CEA-69C3-4A03-8A8F-5E83503FAAAB}" type="presParOf" srcId="{9759075F-11F8-4047-94BF-493ACB375B30}" destId="{A9FC6F12-EEC0-4BEF-B271-00FDCBBA5590}" srcOrd="1" destOrd="0" presId="urn:microsoft.com/office/officeart/2005/8/layout/hierarchy4"/>
    <dgm:cxn modelId="{06FBB30B-AB23-4858-A47F-57987F753C4D}" type="presParOf" srcId="{9759075F-11F8-4047-94BF-493ACB375B30}" destId="{832512F0-BE78-4EF1-B0B8-6B3819F24E59}" srcOrd="2" destOrd="0" presId="urn:microsoft.com/office/officeart/2005/8/layout/hierarchy4"/>
    <dgm:cxn modelId="{455D4F48-ECB9-48C0-AC48-8580752C731B}" type="presParOf" srcId="{832512F0-BE78-4EF1-B0B8-6B3819F24E59}" destId="{86639ACD-6952-4D32-93BF-B440FC550D16}" srcOrd="0" destOrd="0" presId="urn:microsoft.com/office/officeart/2005/8/layout/hierarchy4"/>
    <dgm:cxn modelId="{39716DB0-08C6-45F1-A48E-7C26A80670B0}" type="presParOf" srcId="{832512F0-BE78-4EF1-B0B8-6B3819F24E59}" destId="{0199E4B8-C035-4F4C-B556-204F26549645}" srcOrd="1" destOrd="0" presId="urn:microsoft.com/office/officeart/2005/8/layout/hierarchy4"/>
    <dgm:cxn modelId="{EBD7CF60-145F-4CBA-9939-3C31D07D4E75}" type="presParOf" srcId="{9759075F-11F8-4047-94BF-493ACB375B30}" destId="{EB817423-4D5F-4603-A241-B459950A2B2F}" srcOrd="3" destOrd="0" presId="urn:microsoft.com/office/officeart/2005/8/layout/hierarchy4"/>
    <dgm:cxn modelId="{5BD8E5A4-2D8D-4276-B473-5C1E7C5ADD5D}" type="presParOf" srcId="{9759075F-11F8-4047-94BF-493ACB375B30}" destId="{B30B5958-3FF1-4714-906C-7BFB443B3D97}" srcOrd="4" destOrd="0" presId="urn:microsoft.com/office/officeart/2005/8/layout/hierarchy4"/>
    <dgm:cxn modelId="{320FAD9A-65A8-48D4-8A3D-617A6BDE43CB}" type="presParOf" srcId="{B30B5958-3FF1-4714-906C-7BFB443B3D97}" destId="{15F72910-AB3F-44E4-9797-246126155090}" srcOrd="0" destOrd="0" presId="urn:microsoft.com/office/officeart/2005/8/layout/hierarchy4"/>
    <dgm:cxn modelId="{4F39FAD3-3163-492F-BA37-4925800C145A}" type="presParOf" srcId="{B30B5958-3FF1-4714-906C-7BFB443B3D97}" destId="{045CFED4-E711-4B8D-9D01-765FEBF4F4A4}" srcOrd="1" destOrd="0" presId="urn:microsoft.com/office/officeart/2005/8/layout/hierarchy4"/>
    <dgm:cxn modelId="{8321EA32-9E38-44D6-99C3-769CC9BA3035}" type="presParOf" srcId="{9759075F-11F8-4047-94BF-493ACB375B30}" destId="{CF48E4F6-29F5-4AE8-BEA2-B2F6DC5392B6}" srcOrd="5" destOrd="0" presId="urn:microsoft.com/office/officeart/2005/8/layout/hierarchy4"/>
    <dgm:cxn modelId="{38CB24EC-2786-497B-BDD9-B12DBE6BB667}" type="presParOf" srcId="{9759075F-11F8-4047-94BF-493ACB375B30}" destId="{3F3E4183-C855-4116-9E5A-F4C70F3CCD31}" srcOrd="6" destOrd="0" presId="urn:microsoft.com/office/officeart/2005/8/layout/hierarchy4"/>
    <dgm:cxn modelId="{BFAF191B-CCE0-4B92-BFAF-D0CCB5E4BDAC}" type="presParOf" srcId="{3F3E4183-C855-4116-9E5A-F4C70F3CCD31}" destId="{9DEEB3D8-28F7-43C9-89EA-14120355271D}" srcOrd="0" destOrd="0" presId="urn:microsoft.com/office/officeart/2005/8/layout/hierarchy4"/>
    <dgm:cxn modelId="{384B0AFF-E626-411E-B4D1-E70CF4D138EB}" type="presParOf" srcId="{3F3E4183-C855-4116-9E5A-F4C70F3CCD31}" destId="{BF6C401C-81BE-4907-9990-2EBFBA93F84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82C26-454A-4182-9BFA-CD1F36C4C2E4}">
      <dsp:nvSpPr>
        <dsp:cNvPr id="0" name=""/>
        <dsp:cNvSpPr/>
      </dsp:nvSpPr>
      <dsp:spPr>
        <a:xfrm>
          <a:off x="3300" y="1090"/>
          <a:ext cx="10591970" cy="1644628"/>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ru-RU" sz="6500" b="1" kern="1200" smtClean="0">
              <a:latin typeface="Corbel" panose="020B0503020204020204" pitchFamily="34" charset="0"/>
              <a:ea typeface="+mn-ea"/>
              <a:cs typeface="+mn-cs"/>
            </a:rPr>
            <a:t>Определяет</a:t>
          </a:r>
          <a:endParaRPr lang="ru-RU" sz="6500" b="1" kern="1200" dirty="0">
            <a:latin typeface="Corbel" panose="020B0503020204020204" pitchFamily="34" charset="0"/>
            <a:ea typeface="+mn-ea"/>
            <a:cs typeface="+mn-cs"/>
          </a:endParaRPr>
        </a:p>
      </dsp:txBody>
      <dsp:txXfrm>
        <a:off x="51470" y="49260"/>
        <a:ext cx="10495630" cy="1548288"/>
      </dsp:txXfrm>
    </dsp:sp>
    <dsp:sp modelId="{6EBDF221-3FA1-4CA5-8D6B-C13E8D1FC47F}">
      <dsp:nvSpPr>
        <dsp:cNvPr id="0" name=""/>
        <dsp:cNvSpPr/>
      </dsp:nvSpPr>
      <dsp:spPr>
        <a:xfrm>
          <a:off x="3300" y="2148819"/>
          <a:ext cx="2565670" cy="1988104"/>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smtClean="0">
              <a:latin typeface="Arial" panose="020B0604020202020204" pitchFamily="34" charset="0"/>
              <a:ea typeface="+mn-ea"/>
              <a:cs typeface="Arial" panose="020B0604020202020204" pitchFamily="34" charset="0"/>
            </a:rPr>
            <a:t>Формы</a:t>
          </a:r>
          <a:endParaRPr lang="ru-RU" sz="2800" b="1" kern="1200" dirty="0">
            <a:latin typeface="Arial" panose="020B0604020202020204" pitchFamily="34" charset="0"/>
            <a:ea typeface="+mn-ea"/>
            <a:cs typeface="Arial" panose="020B0604020202020204" pitchFamily="34" charset="0"/>
          </a:endParaRPr>
        </a:p>
      </dsp:txBody>
      <dsp:txXfrm>
        <a:off x="61530" y="2207049"/>
        <a:ext cx="2449210" cy="1871644"/>
      </dsp:txXfrm>
    </dsp:sp>
    <dsp:sp modelId="{86639ACD-6952-4D32-93BF-B440FC550D16}">
      <dsp:nvSpPr>
        <dsp:cNvPr id="0" name=""/>
        <dsp:cNvSpPr/>
      </dsp:nvSpPr>
      <dsp:spPr>
        <a:xfrm>
          <a:off x="2678733" y="2148819"/>
          <a:ext cx="2565670" cy="2055224"/>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smtClean="0">
              <a:latin typeface="Corbel" panose="020B0503020204020204" pitchFamily="34" charset="0"/>
              <a:ea typeface="+mn-ea"/>
              <a:cs typeface="+mn-cs"/>
            </a:rPr>
            <a:t>Участников</a:t>
          </a:r>
          <a:endParaRPr lang="ru-RU" sz="2800" b="1" kern="1200" dirty="0">
            <a:latin typeface="Corbel" panose="020B0503020204020204" pitchFamily="34" charset="0"/>
            <a:ea typeface="+mn-ea"/>
            <a:cs typeface="+mn-cs"/>
          </a:endParaRPr>
        </a:p>
      </dsp:txBody>
      <dsp:txXfrm>
        <a:off x="2738928" y="2209014"/>
        <a:ext cx="2445280" cy="1934834"/>
      </dsp:txXfrm>
    </dsp:sp>
    <dsp:sp modelId="{15F72910-AB3F-44E4-9797-246126155090}">
      <dsp:nvSpPr>
        <dsp:cNvPr id="0" name=""/>
        <dsp:cNvSpPr/>
      </dsp:nvSpPr>
      <dsp:spPr>
        <a:xfrm>
          <a:off x="5354167" y="2148819"/>
          <a:ext cx="2565670" cy="2047061"/>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smtClean="0">
              <a:latin typeface="Arial" panose="020B0604020202020204" pitchFamily="34" charset="0"/>
              <a:ea typeface="+mn-ea"/>
              <a:cs typeface="Arial" panose="020B0604020202020204" pitchFamily="34" charset="0"/>
            </a:rPr>
            <a:t>Сроки</a:t>
          </a:r>
          <a:r>
            <a:rPr lang="ru-RU" sz="2800" kern="1200" smtClean="0">
              <a:latin typeface="Corbel" panose="020B0503020204020204" pitchFamily="34" charset="0"/>
              <a:ea typeface="+mn-ea"/>
              <a:cs typeface="+mn-cs"/>
            </a:rPr>
            <a:t> </a:t>
          </a:r>
          <a:endParaRPr lang="ru-RU" sz="2800" kern="1200" dirty="0">
            <a:latin typeface="Corbel" panose="020B0503020204020204" pitchFamily="34" charset="0"/>
            <a:ea typeface="+mn-ea"/>
            <a:cs typeface="+mn-cs"/>
          </a:endParaRPr>
        </a:p>
      </dsp:txBody>
      <dsp:txXfrm>
        <a:off x="5414123" y="2208775"/>
        <a:ext cx="2445758" cy="1927149"/>
      </dsp:txXfrm>
    </dsp:sp>
    <dsp:sp modelId="{9DEEB3D8-28F7-43C9-89EA-14120355271D}">
      <dsp:nvSpPr>
        <dsp:cNvPr id="0" name=""/>
        <dsp:cNvSpPr/>
      </dsp:nvSpPr>
      <dsp:spPr>
        <a:xfrm>
          <a:off x="8029600" y="2148819"/>
          <a:ext cx="2565670" cy="1991455"/>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smtClean="0">
              <a:latin typeface="Corbel" panose="020B0503020204020204" pitchFamily="34" charset="0"/>
              <a:ea typeface="+mn-ea"/>
              <a:cs typeface="+mn-cs"/>
            </a:rPr>
            <a:t>Организацию</a:t>
          </a:r>
          <a:endParaRPr lang="ru-RU" sz="2800" b="1" kern="1200" dirty="0">
            <a:latin typeface="Corbel" panose="020B0503020204020204" pitchFamily="34" charset="0"/>
            <a:ea typeface="+mn-ea"/>
            <a:cs typeface="+mn-cs"/>
          </a:endParaRPr>
        </a:p>
      </dsp:txBody>
      <dsp:txXfrm>
        <a:off x="8087928" y="2207147"/>
        <a:ext cx="2449014" cy="18747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45659" cy="49805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2"/>
            <a:ext cx="2945659" cy="498055"/>
          </a:xfrm>
          <a:prstGeom prst="rect">
            <a:avLst/>
          </a:prstGeom>
        </p:spPr>
        <p:txBody>
          <a:bodyPr vert="horz" lIns="91440" tIns="45720" rIns="91440" bIns="45720" rtlCol="0"/>
          <a:lstStyle>
            <a:lvl1pPr algn="r">
              <a:defRPr sz="1200"/>
            </a:lvl1pPr>
          </a:lstStyle>
          <a:p>
            <a:fld id="{AC08B292-E14A-4CCC-8782-FA6B008D42D4}" type="datetimeFigureOut">
              <a:rPr lang="ru-RU" smtClean="0"/>
              <a:t>23.11.2022</a:t>
            </a:fld>
            <a:endParaRPr lang="ru-RU"/>
          </a:p>
        </p:txBody>
      </p:sp>
      <p:sp>
        <p:nvSpPr>
          <p:cNvPr id="4" name="Нижний колонтитул 3"/>
          <p:cNvSpPr>
            <a:spLocks noGrp="1"/>
          </p:cNvSpPr>
          <p:nvPr>
            <p:ph type="ftr" sz="quarter" idx="2"/>
          </p:nvPr>
        </p:nvSpPr>
        <p:spPr>
          <a:xfrm>
            <a:off x="0" y="9428585"/>
            <a:ext cx="2945659" cy="49805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5"/>
            <a:ext cx="2945659" cy="498054"/>
          </a:xfrm>
          <a:prstGeom prst="rect">
            <a:avLst/>
          </a:prstGeom>
        </p:spPr>
        <p:txBody>
          <a:bodyPr vert="horz" lIns="91440" tIns="45720" rIns="91440" bIns="45720" rtlCol="0" anchor="b"/>
          <a:lstStyle>
            <a:lvl1pPr algn="r">
              <a:defRPr sz="1200"/>
            </a:lvl1pPr>
          </a:lstStyle>
          <a:p>
            <a:fld id="{C70E173B-FE6B-4BC1-8470-8E4515C1AA32}" type="slidenum">
              <a:rPr lang="ru-RU" smtClean="0"/>
              <a:t>‹#›</a:t>
            </a:fld>
            <a:endParaRPr lang="ru-RU"/>
          </a:p>
        </p:txBody>
      </p:sp>
    </p:spTree>
    <p:extLst>
      <p:ext uri="{BB962C8B-B14F-4D97-AF65-F5344CB8AC3E}">
        <p14:creationId xmlns:p14="http://schemas.microsoft.com/office/powerpoint/2010/main" val="616191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4"/>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a073618e60_0_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a073618e60_0_42: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a073618e60_0_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a073618e60_0_42:notes"/>
          <p:cNvSpPr txBox="1">
            <a:spLocks noGrp="1"/>
          </p:cNvSpPr>
          <p:nvPr>
            <p:ph type="body" idx="1"/>
          </p:nvPr>
        </p:nvSpPr>
        <p:spPr>
          <a:xfrm>
            <a:off x="679768" y="4715154"/>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2060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269"/>
        <p:cNvGrpSpPr/>
        <p:nvPr/>
      </p:nvGrpSpPr>
      <p:grpSpPr>
        <a:xfrm>
          <a:off x="0" y="0"/>
          <a:ext cx="0" cy="0"/>
          <a:chOff x="0" y="0"/>
          <a:chExt cx="0" cy="0"/>
        </a:xfrm>
      </p:grpSpPr>
      <p:sp>
        <p:nvSpPr>
          <p:cNvPr id="270" name="Google Shape;270;p7"/>
          <p:cNvSpPr/>
          <p:nvPr/>
        </p:nvSpPr>
        <p:spPr>
          <a:xfrm>
            <a:off x="0" y="5064596"/>
            <a:ext cx="2660700" cy="1793400"/>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1" name="Google Shape;271;p7"/>
          <p:cNvSpPr/>
          <p:nvPr/>
        </p:nvSpPr>
        <p:spPr>
          <a:xfrm>
            <a:off x="462403" y="589064"/>
            <a:ext cx="11267100" cy="5832300"/>
          </a:xfrm>
          <a:prstGeom prst="rect">
            <a:avLst/>
          </a:prstGeom>
          <a:solidFill>
            <a:schemeClr val="lt1"/>
          </a:solidFill>
          <a:ln>
            <a:noFill/>
          </a:ln>
          <a:effectLst>
            <a:outerShdw blurRad="1905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72" name="Google Shape;272;p7"/>
          <p:cNvPicPr preferRelativeResize="0"/>
          <p:nvPr/>
        </p:nvPicPr>
        <p:blipFill rotWithShape="1">
          <a:blip r:embed="rId2">
            <a:alphaModFix/>
          </a:blip>
          <a:srcRect/>
          <a:stretch/>
        </p:blipFill>
        <p:spPr>
          <a:xfrm>
            <a:off x="737188" y="-76188"/>
            <a:ext cx="1878419" cy="970517"/>
          </a:xfrm>
          <a:prstGeom prst="rect">
            <a:avLst/>
          </a:prstGeom>
          <a:noFill/>
          <a:ln>
            <a:noFill/>
          </a:ln>
          <a:effectLst>
            <a:outerShdw blurRad="50800" dist="38100" dir="10800000" algn="r" rotWithShape="0">
              <a:srgbClr val="000000">
                <a:alpha val="40000"/>
              </a:srgbClr>
            </a:outerShdw>
          </a:effectLst>
        </p:spPr>
      </p:pic>
      <p:sp>
        <p:nvSpPr>
          <p:cNvPr id="273" name="Google Shape;273;p7"/>
          <p:cNvSpPr txBox="1">
            <a:spLocks noGrp="1"/>
          </p:cNvSpPr>
          <p:nvPr>
            <p:ph type="subTitle" idx="1"/>
          </p:nvPr>
        </p:nvSpPr>
        <p:spPr>
          <a:xfrm>
            <a:off x="873350" y="1813775"/>
            <a:ext cx="4961100" cy="580500"/>
          </a:xfrm>
          <a:prstGeom prst="rect">
            <a:avLst/>
          </a:prstGeom>
          <a:solidFill>
            <a:schemeClr val="accent2"/>
          </a:solidFill>
        </p:spPr>
        <p:txBody>
          <a:bodyPr spcFirstLastPara="1" wrap="square" lIns="121900" tIns="121900" rIns="121900" bIns="121900" anchor="t" anchorCtr="0">
            <a:noAutofit/>
          </a:bodyPr>
          <a:lstStyle>
            <a:lvl1pPr lvl="0" algn="ctr" rtl="0">
              <a:lnSpc>
                <a:spcPct val="100000"/>
              </a:lnSpc>
              <a:spcBef>
                <a:spcPts val="0"/>
              </a:spcBef>
              <a:spcAft>
                <a:spcPts val="0"/>
              </a:spcAft>
              <a:buSzPts val="2100"/>
              <a:buNone/>
              <a:defRPr sz="2100" b="1">
                <a:solidFill>
                  <a:schemeClr val="dk1"/>
                </a:solidFill>
              </a:defRPr>
            </a:lvl1pPr>
            <a:lvl2pPr lvl="1" rtl="0">
              <a:spcBef>
                <a:spcPts val="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74" name="Google Shape;274;p7"/>
          <p:cNvSpPr txBox="1">
            <a:spLocks noGrp="1"/>
          </p:cNvSpPr>
          <p:nvPr>
            <p:ph type="subTitle" idx="2"/>
          </p:nvPr>
        </p:nvSpPr>
        <p:spPr>
          <a:xfrm>
            <a:off x="6464148" y="1813775"/>
            <a:ext cx="4960800" cy="580500"/>
          </a:xfrm>
          <a:prstGeom prst="rect">
            <a:avLst/>
          </a:prstGeom>
          <a:solidFill>
            <a:schemeClr val="accent2"/>
          </a:solidFill>
        </p:spPr>
        <p:txBody>
          <a:bodyPr spcFirstLastPara="1" wrap="square" lIns="121900" tIns="121900" rIns="121900" bIns="121900" anchor="t" anchorCtr="0">
            <a:noAutofit/>
          </a:bodyPr>
          <a:lstStyle>
            <a:lvl1pPr lvl="0" algn="ctr" rtl="0">
              <a:lnSpc>
                <a:spcPct val="100000"/>
              </a:lnSpc>
              <a:spcBef>
                <a:spcPts val="0"/>
              </a:spcBef>
              <a:spcAft>
                <a:spcPts val="0"/>
              </a:spcAft>
              <a:buSzPts val="2100"/>
              <a:buNone/>
              <a:defRPr sz="2100" b="1"/>
            </a:lvl1pPr>
            <a:lvl2pPr lvl="1" rtl="0">
              <a:spcBef>
                <a:spcPts val="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75" name="Google Shape;275;p7"/>
          <p:cNvSpPr txBox="1">
            <a:spLocks noGrp="1"/>
          </p:cNvSpPr>
          <p:nvPr>
            <p:ph type="title"/>
          </p:nvPr>
        </p:nvSpPr>
        <p:spPr>
          <a:xfrm>
            <a:off x="873350" y="988700"/>
            <a:ext cx="105519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76" name="Google Shape;276;p7"/>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77" name="Google Shape;277;p7"/>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pic>
        <p:nvPicPr>
          <p:cNvPr id="278" name="Google Shape;278;p7"/>
          <p:cNvPicPr preferRelativeResize="0"/>
          <p:nvPr/>
        </p:nvPicPr>
        <p:blipFill rotWithShape="1">
          <a:blip r:embed="rId2">
            <a:alphaModFix/>
          </a:blip>
          <a:srcRect/>
          <a:stretch/>
        </p:blipFill>
        <p:spPr>
          <a:xfrm>
            <a:off x="9652588" y="-76188"/>
            <a:ext cx="1878418" cy="970517"/>
          </a:xfrm>
          <a:prstGeom prst="rect">
            <a:avLst/>
          </a:prstGeom>
          <a:noFill/>
          <a:ln>
            <a:noFill/>
          </a:ln>
          <a:effectLst>
            <a:outerShdw blurRad="50800" dist="38100" dir="10800000" algn="r" rotWithShape="0">
              <a:srgbClr val="000000">
                <a:alpha val="40000"/>
              </a:srgbClr>
            </a:outerShdw>
          </a:effectLst>
        </p:spPr>
      </p:pic>
      <p:grpSp>
        <p:nvGrpSpPr>
          <p:cNvPr id="279" name="Google Shape;279;p7"/>
          <p:cNvGrpSpPr/>
          <p:nvPr/>
        </p:nvGrpSpPr>
        <p:grpSpPr>
          <a:xfrm rot="-5192582">
            <a:off x="10617286" y="5243584"/>
            <a:ext cx="449405" cy="1428148"/>
            <a:chOff x="2748074" y="4303871"/>
            <a:chExt cx="449396" cy="1428120"/>
          </a:xfrm>
        </p:grpSpPr>
        <p:sp>
          <p:nvSpPr>
            <p:cNvPr id="280" name="Google Shape;280;p7"/>
            <p:cNvSpPr/>
            <p:nvPr/>
          </p:nvSpPr>
          <p:spPr>
            <a:xfrm>
              <a:off x="2748074" y="4326119"/>
              <a:ext cx="377938" cy="1339958"/>
            </a:xfrm>
            <a:custGeom>
              <a:avLst/>
              <a:gdLst/>
              <a:ahLst/>
              <a:cxnLst/>
              <a:rect l="l" t="t" r="r" b="b"/>
              <a:pathLst>
                <a:path w="377938" h="1339958" extrusionOk="0">
                  <a:moveTo>
                    <a:pt x="377939" y="1339958"/>
                  </a:moveTo>
                  <a:cubicBezTo>
                    <a:pt x="225806" y="1229072"/>
                    <a:pt x="122688" y="1061260"/>
                    <a:pt x="58629" y="884195"/>
                  </a:cubicBezTo>
                  <a:cubicBezTo>
                    <a:pt x="38853" y="829599"/>
                    <a:pt x="22467" y="773661"/>
                    <a:pt x="12155" y="716523"/>
                  </a:cubicBezTo>
                  <a:cubicBezTo>
                    <a:pt x="-33965" y="460143"/>
                    <a:pt x="53261" y="183563"/>
                    <a:pt x="238095"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7"/>
            <p:cNvSpPr/>
            <p:nvPr/>
          </p:nvSpPr>
          <p:spPr>
            <a:xfrm>
              <a:off x="2804725" y="4303871"/>
              <a:ext cx="203762" cy="172473"/>
            </a:xfrm>
            <a:custGeom>
              <a:avLst/>
              <a:gdLst/>
              <a:ahLst/>
              <a:cxnLst/>
              <a:rect l="l" t="t" r="r" b="b"/>
              <a:pathLst>
                <a:path w="203762" h="172473" extrusionOk="0">
                  <a:moveTo>
                    <a:pt x="0" y="80304"/>
                  </a:moveTo>
                  <a:lnTo>
                    <a:pt x="136101" y="25850"/>
                  </a:lnTo>
                  <a:cubicBezTo>
                    <a:pt x="153546" y="18858"/>
                    <a:pt x="171203" y="11795"/>
                    <a:pt x="185823" y="0"/>
                  </a:cubicBezTo>
                  <a:cubicBezTo>
                    <a:pt x="181656" y="57986"/>
                    <a:pt x="187800" y="116607"/>
                    <a:pt x="203762" y="17247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7"/>
            <p:cNvSpPr/>
            <p:nvPr/>
          </p:nvSpPr>
          <p:spPr>
            <a:xfrm>
              <a:off x="3066341" y="5597294"/>
              <a:ext cx="131129" cy="134697"/>
            </a:xfrm>
            <a:custGeom>
              <a:avLst/>
              <a:gdLst/>
              <a:ahLst/>
              <a:cxnLst/>
              <a:rect l="l" t="t" r="r" b="b"/>
              <a:pathLst>
                <a:path w="131129" h="134697" extrusionOk="0">
                  <a:moveTo>
                    <a:pt x="64120" y="7832"/>
                  </a:moveTo>
                  <a:cubicBezTo>
                    <a:pt x="28736" y="19485"/>
                    <a:pt x="2180" y="54093"/>
                    <a:pt x="131" y="91314"/>
                  </a:cubicBezTo>
                  <a:cubicBezTo>
                    <a:pt x="-434" y="100990"/>
                    <a:pt x="696" y="111231"/>
                    <a:pt x="6064" y="119354"/>
                  </a:cubicBezTo>
                  <a:cubicBezTo>
                    <a:pt x="14539" y="132279"/>
                    <a:pt x="32055" y="136870"/>
                    <a:pt x="47099" y="133762"/>
                  </a:cubicBezTo>
                  <a:cubicBezTo>
                    <a:pt x="62143" y="130654"/>
                    <a:pt x="75138" y="121120"/>
                    <a:pt x="86368" y="110525"/>
                  </a:cubicBezTo>
                  <a:cubicBezTo>
                    <a:pt x="99011" y="98659"/>
                    <a:pt x="110170" y="85240"/>
                    <a:pt x="119422" y="70620"/>
                  </a:cubicBezTo>
                  <a:cubicBezTo>
                    <a:pt x="124790" y="62145"/>
                    <a:pt x="129663" y="53034"/>
                    <a:pt x="130864" y="43075"/>
                  </a:cubicBezTo>
                  <a:cubicBezTo>
                    <a:pt x="132700" y="27820"/>
                    <a:pt x="124861" y="11787"/>
                    <a:pt x="111653" y="3877"/>
                  </a:cubicBezTo>
                  <a:cubicBezTo>
                    <a:pt x="98446" y="-4034"/>
                    <a:pt x="83119" y="1616"/>
                    <a:pt x="64050" y="7902"/>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3" name="Google Shape;283;p7"/>
          <p:cNvGrpSpPr/>
          <p:nvPr/>
        </p:nvGrpSpPr>
        <p:grpSpPr>
          <a:xfrm rot="742108">
            <a:off x="872285" y="5386300"/>
            <a:ext cx="741052" cy="743051"/>
            <a:chOff x="7970244" y="-543333"/>
            <a:chExt cx="741045" cy="743044"/>
          </a:xfrm>
        </p:grpSpPr>
        <p:sp>
          <p:nvSpPr>
            <p:cNvPr id="284" name="Google Shape;284;p7"/>
            <p:cNvSpPr/>
            <p:nvPr/>
          </p:nvSpPr>
          <p:spPr>
            <a:xfrm>
              <a:off x="8025585" y="-541714"/>
              <a:ext cx="684847" cy="707802"/>
            </a:xfrm>
            <a:custGeom>
              <a:avLst/>
              <a:gdLst/>
              <a:ahLst/>
              <a:cxnLst/>
              <a:rect l="l" t="t" r="r" b="b"/>
              <a:pathLst>
                <a:path w="684847" h="707802" extrusionOk="0">
                  <a:moveTo>
                    <a:pt x="212027" y="376333"/>
                  </a:moveTo>
                  <a:lnTo>
                    <a:pt x="169355" y="534924"/>
                  </a:lnTo>
                  <a:cubicBezTo>
                    <a:pt x="196691" y="530161"/>
                    <a:pt x="216789" y="507873"/>
                    <a:pt x="238125" y="490157"/>
                  </a:cubicBezTo>
                  <a:cubicBezTo>
                    <a:pt x="259461" y="472440"/>
                    <a:pt x="289656" y="458153"/>
                    <a:pt x="313944" y="471487"/>
                  </a:cubicBezTo>
                  <a:cubicBezTo>
                    <a:pt x="390525" y="542163"/>
                    <a:pt x="458914" y="621602"/>
                    <a:pt x="517493" y="707803"/>
                  </a:cubicBezTo>
                  <a:cubicBezTo>
                    <a:pt x="500158" y="645319"/>
                    <a:pt x="517589" y="579120"/>
                    <a:pt x="535305" y="516731"/>
                  </a:cubicBezTo>
                  <a:cubicBezTo>
                    <a:pt x="584073" y="344233"/>
                    <a:pt x="634460" y="172117"/>
                    <a:pt x="684848" y="0"/>
                  </a:cubicBezTo>
                  <a:cubicBezTo>
                    <a:pt x="522161" y="68675"/>
                    <a:pt x="350806" y="113919"/>
                    <a:pt x="180118" y="158972"/>
                  </a:cubicBezTo>
                  <a:lnTo>
                    <a:pt x="0" y="206502"/>
                  </a:lnTo>
                  <a:cubicBezTo>
                    <a:pt x="83534" y="240316"/>
                    <a:pt x="155639" y="301466"/>
                    <a:pt x="212027" y="376333"/>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7"/>
            <p:cNvSpPr/>
            <p:nvPr/>
          </p:nvSpPr>
          <p:spPr>
            <a:xfrm>
              <a:off x="8239326" y="-543333"/>
              <a:ext cx="471963" cy="480440"/>
            </a:xfrm>
            <a:custGeom>
              <a:avLst/>
              <a:gdLst/>
              <a:ahLst/>
              <a:cxnLst/>
              <a:rect l="l" t="t" r="r" b="b"/>
              <a:pathLst>
                <a:path w="471963" h="480440" extrusionOk="0">
                  <a:moveTo>
                    <a:pt x="0" y="371380"/>
                  </a:moveTo>
                  <a:cubicBezTo>
                    <a:pt x="156210" y="246221"/>
                    <a:pt x="313563" y="122396"/>
                    <a:pt x="471964" y="0"/>
                  </a:cubicBezTo>
                  <a:cubicBezTo>
                    <a:pt x="355282" y="162877"/>
                    <a:pt x="238506" y="325850"/>
                    <a:pt x="110966" y="48044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7"/>
            <p:cNvSpPr/>
            <p:nvPr/>
          </p:nvSpPr>
          <p:spPr>
            <a:xfrm>
              <a:off x="7970244" y="166945"/>
              <a:ext cx="47815" cy="32766"/>
            </a:xfrm>
            <a:custGeom>
              <a:avLst/>
              <a:gdLst/>
              <a:ahLst/>
              <a:cxnLst/>
              <a:rect l="l" t="t" r="r" b="b"/>
              <a:pathLst>
                <a:path w="47815" h="32766" extrusionOk="0">
                  <a:moveTo>
                    <a:pt x="0" y="32766"/>
                  </a:moveTo>
                  <a:lnTo>
                    <a:pt x="47816"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7"/>
            <p:cNvSpPr/>
            <p:nvPr/>
          </p:nvSpPr>
          <p:spPr>
            <a:xfrm>
              <a:off x="8088640" y="33595"/>
              <a:ext cx="52863" cy="52863"/>
            </a:xfrm>
            <a:custGeom>
              <a:avLst/>
              <a:gdLst/>
              <a:ahLst/>
              <a:cxnLst/>
              <a:rect l="l" t="t" r="r" b="b"/>
              <a:pathLst>
                <a:path w="52863" h="52863" extrusionOk="0">
                  <a:moveTo>
                    <a:pt x="0" y="52864"/>
                  </a:moveTo>
                  <a:lnTo>
                    <a:pt x="52864"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7"/>
          <p:cNvSpPr/>
          <p:nvPr/>
        </p:nvSpPr>
        <p:spPr>
          <a:xfrm>
            <a:off x="9061002" y="5568900"/>
            <a:ext cx="718500" cy="631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289" name="Google Shape;289;p7"/>
          <p:cNvGrpSpPr/>
          <p:nvPr/>
        </p:nvGrpSpPr>
        <p:grpSpPr>
          <a:xfrm>
            <a:off x="9186594" y="5643668"/>
            <a:ext cx="718538" cy="497904"/>
            <a:chOff x="9711053" y="4291818"/>
            <a:chExt cx="718538" cy="497904"/>
          </a:xfrm>
        </p:grpSpPr>
        <p:sp>
          <p:nvSpPr>
            <p:cNvPr id="290" name="Google Shape;290;p7"/>
            <p:cNvSpPr/>
            <p:nvPr/>
          </p:nvSpPr>
          <p:spPr>
            <a:xfrm>
              <a:off x="9711053" y="4291818"/>
              <a:ext cx="718538" cy="497904"/>
            </a:xfrm>
            <a:custGeom>
              <a:avLst/>
              <a:gdLst/>
              <a:ahLst/>
              <a:cxnLst/>
              <a:rect l="l" t="t" r="r" b="b"/>
              <a:pathLst>
                <a:path w="718538" h="497904" extrusionOk="0">
                  <a:moveTo>
                    <a:pt x="269710" y="428548"/>
                  </a:moveTo>
                  <a:cubicBezTo>
                    <a:pt x="180366" y="420213"/>
                    <a:pt x="97519" y="388713"/>
                    <a:pt x="44336" y="316390"/>
                  </a:cubicBezTo>
                  <a:cubicBezTo>
                    <a:pt x="-62948" y="170543"/>
                    <a:pt x="55777" y="74700"/>
                    <a:pt x="74706" y="59445"/>
                  </a:cubicBezTo>
                  <a:cubicBezTo>
                    <a:pt x="126970" y="17279"/>
                    <a:pt x="280940" y="-18459"/>
                    <a:pt x="534778" y="10499"/>
                  </a:cubicBezTo>
                  <a:cubicBezTo>
                    <a:pt x="570304" y="14525"/>
                    <a:pt x="702096" y="55560"/>
                    <a:pt x="717563" y="186222"/>
                  </a:cubicBezTo>
                  <a:cubicBezTo>
                    <a:pt x="721590" y="220477"/>
                    <a:pt x="724697" y="412586"/>
                    <a:pt x="475097" y="434975"/>
                  </a:cubicBezTo>
                  <a:cubicBezTo>
                    <a:pt x="453485" y="436882"/>
                    <a:pt x="431802" y="437588"/>
                    <a:pt x="410401" y="440696"/>
                  </a:cubicBezTo>
                  <a:cubicBezTo>
                    <a:pt x="360538" y="447900"/>
                    <a:pt x="313712" y="469865"/>
                    <a:pt x="271758" y="497904"/>
                  </a:cubicBezTo>
                  <a:cubicBezTo>
                    <a:pt x="272818" y="473184"/>
                    <a:pt x="265684" y="448535"/>
                    <a:pt x="269781" y="428548"/>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7"/>
            <p:cNvSpPr/>
            <p:nvPr/>
          </p:nvSpPr>
          <p:spPr>
            <a:xfrm>
              <a:off x="9859283" y="4392752"/>
              <a:ext cx="426806" cy="10987"/>
            </a:xfrm>
            <a:custGeom>
              <a:avLst/>
              <a:gdLst/>
              <a:ahLst/>
              <a:cxnLst/>
              <a:rect l="l" t="t" r="r" b="b"/>
              <a:pathLst>
                <a:path w="426806" h="10987" extrusionOk="0">
                  <a:moveTo>
                    <a:pt x="0" y="10987"/>
                  </a:moveTo>
                  <a:cubicBezTo>
                    <a:pt x="142033" y="1735"/>
                    <a:pt x="284491" y="-1655"/>
                    <a:pt x="426807" y="746"/>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7"/>
            <p:cNvSpPr/>
            <p:nvPr/>
          </p:nvSpPr>
          <p:spPr>
            <a:xfrm>
              <a:off x="9859283" y="4441526"/>
              <a:ext cx="441991" cy="20129"/>
            </a:xfrm>
            <a:custGeom>
              <a:avLst/>
              <a:gdLst/>
              <a:ahLst/>
              <a:cxnLst/>
              <a:rect l="l" t="t" r="r" b="b"/>
              <a:pathLst>
                <a:path w="441991" h="20129" extrusionOk="0">
                  <a:moveTo>
                    <a:pt x="0" y="20129"/>
                  </a:moveTo>
                  <a:cubicBezTo>
                    <a:pt x="147119" y="10100"/>
                    <a:pt x="294520" y="3390"/>
                    <a:pt x="441992"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7"/>
            <p:cNvSpPr/>
            <p:nvPr/>
          </p:nvSpPr>
          <p:spPr>
            <a:xfrm>
              <a:off x="9861119" y="4501701"/>
              <a:ext cx="440861" cy="18433"/>
            </a:xfrm>
            <a:custGeom>
              <a:avLst/>
              <a:gdLst/>
              <a:ahLst/>
              <a:cxnLst/>
              <a:rect l="l" t="t" r="r" b="b"/>
              <a:pathLst>
                <a:path w="440861" h="18433" extrusionOk="0">
                  <a:moveTo>
                    <a:pt x="0" y="18434"/>
                  </a:moveTo>
                  <a:cubicBezTo>
                    <a:pt x="146766" y="9040"/>
                    <a:pt x="293813" y="2896"/>
                    <a:pt x="440862"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7"/>
            <p:cNvSpPr/>
            <p:nvPr/>
          </p:nvSpPr>
          <p:spPr>
            <a:xfrm>
              <a:off x="9861966" y="4555943"/>
              <a:ext cx="447076" cy="24932"/>
            </a:xfrm>
            <a:custGeom>
              <a:avLst/>
              <a:gdLst/>
              <a:ahLst/>
              <a:cxnLst/>
              <a:rect l="l" t="t" r="r" b="b"/>
              <a:pathLst>
                <a:path w="447076" h="24932" extrusionOk="0">
                  <a:moveTo>
                    <a:pt x="0" y="24932"/>
                  </a:moveTo>
                  <a:cubicBezTo>
                    <a:pt x="148390" y="8264"/>
                    <a:pt x="297769" y="-70"/>
                    <a:pt x="447077"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5" name="Google Shape;295;p7"/>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96"/>
        <p:cNvGrpSpPr/>
        <p:nvPr/>
      </p:nvGrpSpPr>
      <p:grpSpPr>
        <a:xfrm>
          <a:off x="0" y="0"/>
          <a:ext cx="0" cy="0"/>
          <a:chOff x="0" y="0"/>
          <a:chExt cx="0" cy="0"/>
        </a:xfrm>
      </p:grpSpPr>
      <p:sp>
        <p:nvSpPr>
          <p:cNvPr id="297" name="Google Shape;297;p8"/>
          <p:cNvSpPr/>
          <p:nvPr/>
        </p:nvSpPr>
        <p:spPr>
          <a:xfrm flipH="1">
            <a:off x="9531300" y="5064596"/>
            <a:ext cx="2660700" cy="1793400"/>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8" name="Google Shape;298;p8"/>
          <p:cNvSpPr/>
          <p:nvPr/>
        </p:nvSpPr>
        <p:spPr>
          <a:xfrm>
            <a:off x="462403" y="589064"/>
            <a:ext cx="11267100" cy="5832300"/>
          </a:xfrm>
          <a:prstGeom prst="rect">
            <a:avLst/>
          </a:prstGeom>
          <a:solidFill>
            <a:schemeClr val="lt1"/>
          </a:solidFill>
          <a:ln>
            <a:noFill/>
          </a:ln>
          <a:effectLst>
            <a:outerShdw blurRad="1905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99" name="Google Shape;299;p8"/>
          <p:cNvPicPr preferRelativeResize="0"/>
          <p:nvPr/>
        </p:nvPicPr>
        <p:blipFill rotWithShape="1">
          <a:blip r:embed="rId2">
            <a:alphaModFix/>
          </a:blip>
          <a:srcRect/>
          <a:stretch/>
        </p:blipFill>
        <p:spPr>
          <a:xfrm>
            <a:off x="5156788" y="-76188"/>
            <a:ext cx="1878418" cy="970517"/>
          </a:xfrm>
          <a:prstGeom prst="rect">
            <a:avLst/>
          </a:prstGeom>
          <a:noFill/>
          <a:ln>
            <a:noFill/>
          </a:ln>
          <a:effectLst>
            <a:outerShdw blurRad="50800" dist="38100" dir="10800000" algn="r" rotWithShape="0">
              <a:srgbClr val="000000">
                <a:alpha val="40000"/>
              </a:srgbClr>
            </a:outerShdw>
          </a:effectLst>
        </p:spPr>
      </p:pic>
      <p:sp>
        <p:nvSpPr>
          <p:cNvPr id="300" name="Google Shape;300;p8"/>
          <p:cNvSpPr txBox="1">
            <a:spLocks noGrp="1"/>
          </p:cNvSpPr>
          <p:nvPr>
            <p:ph type="subTitle" idx="1"/>
          </p:nvPr>
        </p:nvSpPr>
        <p:spPr>
          <a:xfrm>
            <a:off x="2199000" y="2247825"/>
            <a:ext cx="7794000"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301" name="Google Shape;301;p8"/>
          <p:cNvSpPr txBox="1">
            <a:spLocks noGrp="1"/>
          </p:cNvSpPr>
          <p:nvPr>
            <p:ph type="title"/>
          </p:nvPr>
        </p:nvSpPr>
        <p:spPr>
          <a:xfrm>
            <a:off x="2199000" y="1198025"/>
            <a:ext cx="77940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02" name="Google Shape;302;p8"/>
          <p:cNvSpPr txBox="1">
            <a:spLocks noGrp="1"/>
          </p:cNvSpPr>
          <p:nvPr>
            <p:ph type="body" idx="2"/>
          </p:nvPr>
        </p:nvSpPr>
        <p:spPr>
          <a:xfrm>
            <a:off x="2199000" y="2908000"/>
            <a:ext cx="7794000" cy="21744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303" name="Google Shape;303;p8"/>
          <p:cNvGrpSpPr/>
          <p:nvPr/>
        </p:nvGrpSpPr>
        <p:grpSpPr>
          <a:xfrm>
            <a:off x="10824011" y="5368933"/>
            <a:ext cx="757664" cy="739072"/>
            <a:chOff x="2714053" y="3696339"/>
            <a:chExt cx="757664" cy="739072"/>
          </a:xfrm>
        </p:grpSpPr>
        <p:sp>
          <p:nvSpPr>
            <p:cNvPr id="304" name="Google Shape;304;p8"/>
            <p:cNvSpPr/>
            <p:nvPr/>
          </p:nvSpPr>
          <p:spPr>
            <a:xfrm>
              <a:off x="2764821" y="3749611"/>
              <a:ext cx="656844" cy="658272"/>
            </a:xfrm>
            <a:custGeom>
              <a:avLst/>
              <a:gdLst/>
              <a:ahLst/>
              <a:cxnLst/>
              <a:rect l="l" t="t" r="r" b="b"/>
              <a:pathLst>
                <a:path w="656844" h="658272" extrusionOk="0">
                  <a:moveTo>
                    <a:pt x="95" y="463487"/>
                  </a:moveTo>
                  <a:cubicBezTo>
                    <a:pt x="139160" y="292227"/>
                    <a:pt x="347758" y="183737"/>
                    <a:pt x="469773" y="0"/>
                  </a:cubicBezTo>
                  <a:cubicBezTo>
                    <a:pt x="523589" y="65437"/>
                    <a:pt x="586835" y="123063"/>
                    <a:pt x="656844" y="170783"/>
                  </a:cubicBezTo>
                  <a:cubicBezTo>
                    <a:pt x="553498" y="273367"/>
                    <a:pt x="466725" y="392239"/>
                    <a:pt x="358045" y="489204"/>
                  </a:cubicBezTo>
                  <a:cubicBezTo>
                    <a:pt x="297371" y="543306"/>
                    <a:pt x="229171" y="591312"/>
                    <a:pt x="183071" y="658273"/>
                  </a:cubicBezTo>
                  <a:cubicBezTo>
                    <a:pt x="178308" y="633127"/>
                    <a:pt x="158115" y="613886"/>
                    <a:pt x="136970" y="599504"/>
                  </a:cubicBezTo>
                  <a:cubicBezTo>
                    <a:pt x="115824" y="585121"/>
                    <a:pt x="92297" y="573786"/>
                    <a:pt x="74295" y="555593"/>
                  </a:cubicBezTo>
                  <a:cubicBezTo>
                    <a:pt x="45529" y="526352"/>
                    <a:pt x="31052" y="479965"/>
                    <a:pt x="0" y="463487"/>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8"/>
            <p:cNvSpPr/>
            <p:nvPr/>
          </p:nvSpPr>
          <p:spPr>
            <a:xfrm>
              <a:off x="3209924" y="3793140"/>
              <a:ext cx="168783" cy="169544"/>
            </a:xfrm>
            <a:custGeom>
              <a:avLst/>
              <a:gdLst/>
              <a:ahLst/>
              <a:cxnLst/>
              <a:rect l="l" t="t" r="r" b="b"/>
              <a:pathLst>
                <a:path w="168783" h="169544" extrusionOk="0">
                  <a:moveTo>
                    <a:pt x="0" y="0"/>
                  </a:moveTo>
                  <a:cubicBezTo>
                    <a:pt x="3810" y="12382"/>
                    <a:pt x="14954" y="20764"/>
                    <a:pt x="25241" y="28670"/>
                  </a:cubicBezTo>
                  <a:cubicBezTo>
                    <a:pt x="55816" y="52292"/>
                    <a:pt x="83820" y="79248"/>
                    <a:pt x="111633" y="106108"/>
                  </a:cubicBezTo>
                  <a:cubicBezTo>
                    <a:pt x="125349" y="119348"/>
                    <a:pt x="139160" y="132683"/>
                    <a:pt x="149257" y="148780"/>
                  </a:cubicBezTo>
                  <a:cubicBezTo>
                    <a:pt x="154400" y="157067"/>
                    <a:pt x="159544" y="166688"/>
                    <a:pt x="168783" y="1695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8"/>
            <p:cNvSpPr/>
            <p:nvPr/>
          </p:nvSpPr>
          <p:spPr>
            <a:xfrm>
              <a:off x="2817303" y="3835526"/>
              <a:ext cx="427100" cy="432720"/>
            </a:xfrm>
            <a:custGeom>
              <a:avLst/>
              <a:gdLst/>
              <a:ahLst/>
              <a:cxnLst/>
              <a:rect l="l" t="t" r="r" b="b"/>
              <a:pathLst>
                <a:path w="427100" h="432720" extrusionOk="0">
                  <a:moveTo>
                    <a:pt x="0" y="432721"/>
                  </a:moveTo>
                  <a:lnTo>
                    <a:pt x="42710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8"/>
            <p:cNvSpPr/>
            <p:nvPr/>
          </p:nvSpPr>
          <p:spPr>
            <a:xfrm>
              <a:off x="2898933" y="3900677"/>
              <a:ext cx="418433" cy="438054"/>
            </a:xfrm>
            <a:custGeom>
              <a:avLst/>
              <a:gdLst/>
              <a:ahLst/>
              <a:cxnLst/>
              <a:rect l="l" t="t" r="r" b="b"/>
              <a:pathLst>
                <a:path w="418433" h="438054" extrusionOk="0">
                  <a:moveTo>
                    <a:pt x="0" y="438055"/>
                  </a:moveTo>
                  <a:lnTo>
                    <a:pt x="418433"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8"/>
            <p:cNvSpPr/>
            <p:nvPr/>
          </p:nvSpPr>
          <p:spPr>
            <a:xfrm>
              <a:off x="3232975" y="3696339"/>
              <a:ext cx="238742" cy="223959"/>
            </a:xfrm>
            <a:custGeom>
              <a:avLst/>
              <a:gdLst/>
              <a:ahLst/>
              <a:cxnLst/>
              <a:rect l="l" t="t" r="r" b="b"/>
              <a:pathLst>
                <a:path w="238742" h="223959" extrusionOk="0">
                  <a:moveTo>
                    <a:pt x="0" y="56225"/>
                  </a:moveTo>
                  <a:cubicBezTo>
                    <a:pt x="12478" y="28507"/>
                    <a:pt x="41529" y="11457"/>
                    <a:pt x="70961" y="4313"/>
                  </a:cubicBezTo>
                  <a:cubicBezTo>
                    <a:pt x="116681" y="-6736"/>
                    <a:pt x="168402" y="3361"/>
                    <a:pt x="202597" y="35555"/>
                  </a:cubicBezTo>
                  <a:cubicBezTo>
                    <a:pt x="236791" y="67750"/>
                    <a:pt x="249746" y="122614"/>
                    <a:pt x="228219" y="164428"/>
                  </a:cubicBezTo>
                  <a:cubicBezTo>
                    <a:pt x="216884" y="186431"/>
                    <a:pt x="197739" y="203386"/>
                    <a:pt x="184023" y="22396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8"/>
            <p:cNvSpPr/>
            <p:nvPr/>
          </p:nvSpPr>
          <p:spPr>
            <a:xfrm>
              <a:off x="2714053" y="4208621"/>
              <a:ext cx="240982" cy="226790"/>
            </a:xfrm>
            <a:custGeom>
              <a:avLst/>
              <a:gdLst/>
              <a:ahLst/>
              <a:cxnLst/>
              <a:rect l="l" t="t" r="r" b="b"/>
              <a:pathLst>
                <a:path w="240982" h="226790" extrusionOk="0">
                  <a:moveTo>
                    <a:pt x="49244" y="0"/>
                  </a:moveTo>
                  <a:cubicBezTo>
                    <a:pt x="39910" y="77343"/>
                    <a:pt x="38671" y="159067"/>
                    <a:pt x="0" y="226790"/>
                  </a:cubicBezTo>
                  <a:lnTo>
                    <a:pt x="190310" y="209359"/>
                  </a:lnTo>
                  <a:cubicBezTo>
                    <a:pt x="207550" y="207740"/>
                    <a:pt x="225266" y="206121"/>
                    <a:pt x="240982" y="198787"/>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8"/>
            <p:cNvSpPr/>
            <p:nvPr/>
          </p:nvSpPr>
          <p:spPr>
            <a:xfrm>
              <a:off x="2719577" y="4345971"/>
              <a:ext cx="107822" cy="89439"/>
            </a:xfrm>
            <a:custGeom>
              <a:avLst/>
              <a:gdLst/>
              <a:ahLst/>
              <a:cxnLst/>
              <a:rect l="l" t="t" r="r" b="b"/>
              <a:pathLst>
                <a:path w="107822" h="89439" extrusionOk="0">
                  <a:moveTo>
                    <a:pt x="26289" y="0"/>
                  </a:moveTo>
                  <a:cubicBezTo>
                    <a:pt x="14859" y="28575"/>
                    <a:pt x="11430" y="60770"/>
                    <a:pt x="0" y="89440"/>
                  </a:cubicBezTo>
                  <a:cubicBezTo>
                    <a:pt x="13430" y="84868"/>
                    <a:pt x="22955" y="85249"/>
                    <a:pt x="37052" y="84296"/>
                  </a:cubicBezTo>
                  <a:cubicBezTo>
                    <a:pt x="62198" y="82582"/>
                    <a:pt x="82486" y="76010"/>
                    <a:pt x="107823" y="76010"/>
                  </a:cubicBezTo>
                  <a:cubicBezTo>
                    <a:pt x="86582" y="57150"/>
                    <a:pt x="73914" y="49911"/>
                    <a:pt x="59436" y="35338"/>
                  </a:cubicBezTo>
                  <a:cubicBezTo>
                    <a:pt x="49149" y="25051"/>
                    <a:pt x="41719" y="14383"/>
                    <a:pt x="26384" y="0"/>
                  </a:cubicBezTo>
                  <a:close/>
                </a:path>
              </a:pathLst>
            </a:custGeom>
            <a:solidFill>
              <a:srgbClr val="000000"/>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1" name="Google Shape;311;p8"/>
          <p:cNvSpPr/>
          <p:nvPr/>
        </p:nvSpPr>
        <p:spPr>
          <a:xfrm>
            <a:off x="10850275" y="695326"/>
            <a:ext cx="731400" cy="631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312" name="Google Shape;312;p8"/>
          <p:cNvGrpSpPr/>
          <p:nvPr/>
        </p:nvGrpSpPr>
        <p:grpSpPr>
          <a:xfrm>
            <a:off x="10876004" y="684690"/>
            <a:ext cx="679947" cy="652506"/>
            <a:chOff x="3896486" y="3679569"/>
            <a:chExt cx="792294" cy="760319"/>
          </a:xfrm>
        </p:grpSpPr>
        <p:sp>
          <p:nvSpPr>
            <p:cNvPr id="313" name="Google Shape;313;p8"/>
            <p:cNvSpPr/>
            <p:nvPr/>
          </p:nvSpPr>
          <p:spPr>
            <a:xfrm>
              <a:off x="4023740" y="3792188"/>
              <a:ext cx="549116" cy="527138"/>
            </a:xfrm>
            <a:custGeom>
              <a:avLst/>
              <a:gdLst/>
              <a:ahLst/>
              <a:cxnLst/>
              <a:rect l="l" t="t" r="r" b="b"/>
              <a:pathLst>
                <a:path w="549116" h="527138" extrusionOk="0">
                  <a:moveTo>
                    <a:pt x="356330" y="0"/>
                  </a:moveTo>
                  <a:cubicBezTo>
                    <a:pt x="314420" y="41720"/>
                    <a:pt x="272034" y="83058"/>
                    <a:pt x="229267" y="123920"/>
                  </a:cubicBezTo>
                  <a:cubicBezTo>
                    <a:pt x="225457" y="127635"/>
                    <a:pt x="221266" y="131445"/>
                    <a:pt x="216122" y="132588"/>
                  </a:cubicBezTo>
                  <a:cubicBezTo>
                    <a:pt x="209740" y="134017"/>
                    <a:pt x="203263" y="131064"/>
                    <a:pt x="197263" y="128397"/>
                  </a:cubicBezTo>
                  <a:cubicBezTo>
                    <a:pt x="163449" y="113443"/>
                    <a:pt x="125635" y="105632"/>
                    <a:pt x="89154" y="111633"/>
                  </a:cubicBezTo>
                  <a:cubicBezTo>
                    <a:pt x="52673" y="117634"/>
                    <a:pt x="17812" y="138684"/>
                    <a:pt x="0" y="171069"/>
                  </a:cubicBezTo>
                  <a:lnTo>
                    <a:pt x="236220" y="393478"/>
                  </a:lnTo>
                  <a:cubicBezTo>
                    <a:pt x="274606" y="429673"/>
                    <a:pt x="313372" y="466154"/>
                    <a:pt x="343662" y="509302"/>
                  </a:cubicBezTo>
                  <a:cubicBezTo>
                    <a:pt x="348234" y="515779"/>
                    <a:pt x="352996" y="522732"/>
                    <a:pt x="360331" y="525685"/>
                  </a:cubicBezTo>
                  <a:cubicBezTo>
                    <a:pt x="375095" y="531590"/>
                    <a:pt x="390430" y="518446"/>
                    <a:pt x="399193" y="505206"/>
                  </a:cubicBezTo>
                  <a:cubicBezTo>
                    <a:pt x="435959" y="449485"/>
                    <a:pt x="430911" y="369570"/>
                    <a:pt x="387287" y="318992"/>
                  </a:cubicBezTo>
                  <a:cubicBezTo>
                    <a:pt x="441293" y="274320"/>
                    <a:pt x="495205" y="229457"/>
                    <a:pt x="549116" y="184499"/>
                  </a:cubicBezTo>
                  <a:cubicBezTo>
                    <a:pt x="487204" y="117729"/>
                    <a:pt x="422243" y="53816"/>
                    <a:pt x="356425" y="0"/>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8"/>
            <p:cNvSpPr/>
            <p:nvPr/>
          </p:nvSpPr>
          <p:spPr>
            <a:xfrm>
              <a:off x="4372260" y="3679569"/>
              <a:ext cx="316520" cy="306768"/>
            </a:xfrm>
            <a:custGeom>
              <a:avLst/>
              <a:gdLst/>
              <a:ahLst/>
              <a:cxnLst/>
              <a:rect l="l" t="t" r="r" b="b"/>
              <a:pathLst>
                <a:path w="316520" h="306768" extrusionOk="0">
                  <a:moveTo>
                    <a:pt x="7429" y="113857"/>
                  </a:moveTo>
                  <a:cubicBezTo>
                    <a:pt x="3048" y="94998"/>
                    <a:pt x="-1334" y="75757"/>
                    <a:pt x="381" y="56422"/>
                  </a:cubicBezTo>
                  <a:cubicBezTo>
                    <a:pt x="2095" y="37086"/>
                    <a:pt x="10763" y="17464"/>
                    <a:pt x="27241" y="7273"/>
                  </a:cubicBezTo>
                  <a:cubicBezTo>
                    <a:pt x="52768" y="-8634"/>
                    <a:pt x="87630" y="3558"/>
                    <a:pt x="109251" y="24513"/>
                  </a:cubicBezTo>
                  <a:cubicBezTo>
                    <a:pt x="138302" y="52611"/>
                    <a:pt x="255841" y="139765"/>
                    <a:pt x="294513" y="203011"/>
                  </a:cubicBezTo>
                  <a:cubicBezTo>
                    <a:pt x="306895" y="223299"/>
                    <a:pt x="327660" y="259399"/>
                    <a:pt x="309181" y="277973"/>
                  </a:cubicBezTo>
                  <a:cubicBezTo>
                    <a:pt x="282892" y="304262"/>
                    <a:pt x="235362" y="314073"/>
                    <a:pt x="200501" y="301024"/>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8"/>
            <p:cNvSpPr/>
            <p:nvPr/>
          </p:nvSpPr>
          <p:spPr>
            <a:xfrm>
              <a:off x="3896486" y="4104608"/>
              <a:ext cx="354806" cy="335280"/>
            </a:xfrm>
            <a:custGeom>
              <a:avLst/>
              <a:gdLst/>
              <a:ahLst/>
              <a:cxnLst/>
              <a:rect l="l" t="t" r="r" b="b"/>
              <a:pathLst>
                <a:path w="354806" h="335280" extrusionOk="0">
                  <a:moveTo>
                    <a:pt x="277463" y="0"/>
                  </a:moveTo>
                  <a:cubicBezTo>
                    <a:pt x="192786" y="114205"/>
                    <a:pt x="95917" y="230410"/>
                    <a:pt x="0" y="335280"/>
                  </a:cubicBezTo>
                  <a:cubicBezTo>
                    <a:pt x="129540" y="257842"/>
                    <a:pt x="243554" y="174784"/>
                    <a:pt x="354806" y="72771"/>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8"/>
            <p:cNvSpPr/>
            <p:nvPr/>
          </p:nvSpPr>
          <p:spPr>
            <a:xfrm>
              <a:off x="4284249" y="3882485"/>
              <a:ext cx="66484" cy="74961"/>
            </a:xfrm>
            <a:custGeom>
              <a:avLst/>
              <a:gdLst/>
              <a:ahLst/>
              <a:cxnLst/>
              <a:rect l="l" t="t" r="r" b="b"/>
              <a:pathLst>
                <a:path w="66484" h="74961" extrusionOk="0">
                  <a:moveTo>
                    <a:pt x="0" y="74962"/>
                  </a:moveTo>
                  <a:cubicBezTo>
                    <a:pt x="16859" y="45911"/>
                    <a:pt x="39624" y="20288"/>
                    <a:pt x="66484" y="0"/>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7" name="Google Shape;317;p8"/>
          <p:cNvGrpSpPr/>
          <p:nvPr/>
        </p:nvGrpSpPr>
        <p:grpSpPr>
          <a:xfrm rot="9627747">
            <a:off x="841321" y="5255051"/>
            <a:ext cx="2295466" cy="966819"/>
            <a:chOff x="4590347" y="1490179"/>
            <a:chExt cx="1314037" cy="558745"/>
          </a:xfrm>
        </p:grpSpPr>
        <p:sp>
          <p:nvSpPr>
            <p:cNvPr id="318" name="Google Shape;318;p8"/>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8"/>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20" name="Google Shape;320;p8"/>
          <p:cNvSpPr/>
          <p:nvPr/>
        </p:nvSpPr>
        <p:spPr>
          <a:xfrm rot="1751628">
            <a:off x="735175" y="598534"/>
            <a:ext cx="614979" cy="824788"/>
          </a:xfrm>
          <a:custGeom>
            <a:avLst/>
            <a:gdLst/>
            <a:ahLst/>
            <a:cxnLst/>
            <a:rect l="l" t="t" r="r" b="b"/>
            <a:pathLst>
              <a:path w="615314" h="825237" extrusionOk="0">
                <a:moveTo>
                  <a:pt x="430339" y="650414"/>
                </a:moveTo>
                <a:cubicBezTo>
                  <a:pt x="475541" y="682620"/>
                  <a:pt x="483381" y="756286"/>
                  <a:pt x="445383" y="796826"/>
                </a:cubicBezTo>
                <a:cubicBezTo>
                  <a:pt x="407385" y="837367"/>
                  <a:pt x="332802" y="834047"/>
                  <a:pt x="299112" y="789905"/>
                </a:cubicBezTo>
                <a:cubicBezTo>
                  <a:pt x="265423" y="745762"/>
                  <a:pt x="282373" y="672379"/>
                  <a:pt x="332307" y="648083"/>
                </a:cubicBezTo>
                <a:cubicBezTo>
                  <a:pt x="282303" y="657123"/>
                  <a:pt x="231309" y="660372"/>
                  <a:pt x="180598" y="657759"/>
                </a:cubicBezTo>
                <a:lnTo>
                  <a:pt x="184765" y="482177"/>
                </a:lnTo>
                <a:cubicBezTo>
                  <a:pt x="148109" y="516997"/>
                  <a:pt x="92878" y="530911"/>
                  <a:pt x="44074" y="517633"/>
                </a:cubicBezTo>
                <a:cubicBezTo>
                  <a:pt x="30725" y="513960"/>
                  <a:pt x="17235" y="507957"/>
                  <a:pt x="9113" y="496727"/>
                </a:cubicBezTo>
                <a:cubicBezTo>
                  <a:pt x="2121" y="487121"/>
                  <a:pt x="-69" y="474691"/>
                  <a:pt x="2" y="462825"/>
                </a:cubicBezTo>
                <a:cubicBezTo>
                  <a:pt x="143" y="424615"/>
                  <a:pt x="23026" y="387324"/>
                  <a:pt x="56999" y="369737"/>
                </a:cubicBezTo>
                <a:cubicBezTo>
                  <a:pt x="90971" y="352151"/>
                  <a:pt x="134548" y="355188"/>
                  <a:pt x="165837" y="377153"/>
                </a:cubicBezTo>
                <a:cubicBezTo>
                  <a:pt x="153971" y="320863"/>
                  <a:pt x="153830" y="262100"/>
                  <a:pt x="165484" y="205739"/>
                </a:cubicBezTo>
                <a:cubicBezTo>
                  <a:pt x="214005" y="192743"/>
                  <a:pt x="264363" y="186316"/>
                  <a:pt x="314580" y="186740"/>
                </a:cubicBezTo>
                <a:cubicBezTo>
                  <a:pt x="275028" y="153474"/>
                  <a:pt x="265846" y="89555"/>
                  <a:pt x="294451" y="46543"/>
                </a:cubicBezTo>
                <a:cubicBezTo>
                  <a:pt x="323055" y="3530"/>
                  <a:pt x="385561" y="-12785"/>
                  <a:pt x="431540" y="10875"/>
                </a:cubicBezTo>
                <a:cubicBezTo>
                  <a:pt x="477519" y="34536"/>
                  <a:pt x="500685" y="94782"/>
                  <a:pt x="482322" y="143091"/>
                </a:cubicBezTo>
                <a:cubicBezTo>
                  <a:pt x="474058" y="164845"/>
                  <a:pt x="455695" y="185186"/>
                  <a:pt x="432458" y="186245"/>
                </a:cubicBezTo>
                <a:cubicBezTo>
                  <a:pt x="493764" y="178335"/>
                  <a:pt x="557046" y="186245"/>
                  <a:pt x="614467" y="209129"/>
                </a:cubicBezTo>
                <a:cubicBezTo>
                  <a:pt x="605709" y="259840"/>
                  <a:pt x="605992" y="312105"/>
                  <a:pt x="615315" y="362745"/>
                </a:cubicBezTo>
                <a:cubicBezTo>
                  <a:pt x="575410" y="349043"/>
                  <a:pt x="530702" y="340568"/>
                  <a:pt x="491645" y="356530"/>
                </a:cubicBezTo>
                <a:cubicBezTo>
                  <a:pt x="452587" y="372492"/>
                  <a:pt x="424901" y="421084"/>
                  <a:pt x="444253" y="458588"/>
                </a:cubicBezTo>
                <a:cubicBezTo>
                  <a:pt x="466995" y="502660"/>
                  <a:pt x="529501" y="501318"/>
                  <a:pt x="578447" y="493619"/>
                </a:cubicBezTo>
                <a:cubicBezTo>
                  <a:pt x="577952" y="555278"/>
                  <a:pt x="577458" y="616936"/>
                  <a:pt x="576964" y="678594"/>
                </a:cubicBezTo>
                <a:cubicBezTo>
                  <a:pt x="530773" y="658889"/>
                  <a:pt x="479991" y="650061"/>
                  <a:pt x="430269" y="650414"/>
                </a:cubicBezTo>
                <a:close/>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8"/>
          <p:cNvSpPr/>
          <p:nvPr/>
        </p:nvSpPr>
        <p:spPr>
          <a:xfrm rot="3827317">
            <a:off x="538555" y="3018412"/>
            <a:ext cx="1008217" cy="628304"/>
          </a:xfrm>
          <a:custGeom>
            <a:avLst/>
            <a:gdLst/>
            <a:ahLst/>
            <a:cxnLst/>
            <a:rect l="l" t="t" r="r" b="b"/>
            <a:pathLst>
              <a:path w="618491" h="385433" extrusionOk="0">
                <a:moveTo>
                  <a:pt x="0" y="190908"/>
                </a:moveTo>
                <a:cubicBezTo>
                  <a:pt x="30794" y="254191"/>
                  <a:pt x="58763" y="318887"/>
                  <a:pt x="83836" y="384712"/>
                </a:cubicBezTo>
                <a:cubicBezTo>
                  <a:pt x="170143" y="390221"/>
                  <a:pt x="256239" y="363665"/>
                  <a:pt x="332376" y="322700"/>
                </a:cubicBezTo>
                <a:cubicBezTo>
                  <a:pt x="471443" y="247834"/>
                  <a:pt x="556974" y="149449"/>
                  <a:pt x="575267" y="123811"/>
                </a:cubicBezTo>
                <a:cubicBezTo>
                  <a:pt x="596879" y="157854"/>
                  <a:pt x="601117" y="163645"/>
                  <a:pt x="618491" y="179678"/>
                </a:cubicBezTo>
                <a:lnTo>
                  <a:pt x="616796" y="0"/>
                </a:lnTo>
                <a:cubicBezTo>
                  <a:pt x="556974" y="7416"/>
                  <a:pt x="496446" y="8758"/>
                  <a:pt x="436341" y="4097"/>
                </a:cubicBezTo>
                <a:cubicBezTo>
                  <a:pt x="455481" y="19917"/>
                  <a:pt x="470666" y="40329"/>
                  <a:pt x="480343" y="63142"/>
                </a:cubicBezTo>
                <a:cubicBezTo>
                  <a:pt x="396436" y="122540"/>
                  <a:pt x="308151" y="183704"/>
                  <a:pt x="206305" y="197759"/>
                </a:cubicBezTo>
                <a:cubicBezTo>
                  <a:pt x="143305" y="206446"/>
                  <a:pt x="47603" y="193945"/>
                  <a:pt x="0" y="190908"/>
                </a:cubicBezTo>
                <a:close/>
              </a:path>
            </a:pathLst>
          </a:custGeom>
          <a:solidFill>
            <a:schemeClr val="accent2"/>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565"/>
        <p:cNvGrpSpPr/>
        <p:nvPr/>
      </p:nvGrpSpPr>
      <p:grpSpPr>
        <a:xfrm>
          <a:off x="0" y="0"/>
          <a:ext cx="0" cy="0"/>
          <a:chOff x="0" y="0"/>
          <a:chExt cx="0" cy="0"/>
        </a:xfrm>
      </p:grpSpPr>
      <p:sp>
        <p:nvSpPr>
          <p:cNvPr id="566" name="Google Shape;566;p19"/>
          <p:cNvSpPr/>
          <p:nvPr/>
        </p:nvSpPr>
        <p:spPr>
          <a:xfrm flipH="1">
            <a:off x="9531300" y="5064596"/>
            <a:ext cx="2660700" cy="1793400"/>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7" name="Google Shape;567;p19"/>
          <p:cNvSpPr/>
          <p:nvPr/>
        </p:nvSpPr>
        <p:spPr>
          <a:xfrm>
            <a:off x="462403" y="589064"/>
            <a:ext cx="11267100" cy="5832300"/>
          </a:xfrm>
          <a:prstGeom prst="rect">
            <a:avLst/>
          </a:prstGeom>
          <a:solidFill>
            <a:schemeClr val="lt1"/>
          </a:solidFill>
          <a:ln>
            <a:noFill/>
          </a:ln>
          <a:effectLst>
            <a:outerShdw blurRad="1905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568" name="Google Shape;568;p19"/>
          <p:cNvPicPr preferRelativeResize="0"/>
          <p:nvPr/>
        </p:nvPicPr>
        <p:blipFill rotWithShape="1">
          <a:blip r:embed="rId2">
            <a:alphaModFix/>
          </a:blip>
          <a:srcRect/>
          <a:stretch/>
        </p:blipFill>
        <p:spPr>
          <a:xfrm>
            <a:off x="737188" y="-76188"/>
            <a:ext cx="1878419" cy="970517"/>
          </a:xfrm>
          <a:prstGeom prst="rect">
            <a:avLst/>
          </a:prstGeom>
          <a:noFill/>
          <a:ln>
            <a:noFill/>
          </a:ln>
          <a:effectLst>
            <a:outerShdw blurRad="50800" dist="38100" dir="10800000" algn="r" rotWithShape="0">
              <a:srgbClr val="000000">
                <a:alpha val="40000"/>
              </a:srgbClr>
            </a:outerShdw>
          </a:effectLst>
        </p:spPr>
      </p:pic>
      <p:pic>
        <p:nvPicPr>
          <p:cNvPr id="569" name="Google Shape;569;p19"/>
          <p:cNvPicPr preferRelativeResize="0"/>
          <p:nvPr/>
        </p:nvPicPr>
        <p:blipFill rotWithShape="1">
          <a:blip r:embed="rId2">
            <a:alphaModFix/>
          </a:blip>
          <a:srcRect/>
          <a:stretch/>
        </p:blipFill>
        <p:spPr>
          <a:xfrm>
            <a:off x="9652588" y="-76188"/>
            <a:ext cx="1878418" cy="970517"/>
          </a:xfrm>
          <a:prstGeom prst="rect">
            <a:avLst/>
          </a:prstGeom>
          <a:noFill/>
          <a:ln>
            <a:noFill/>
          </a:ln>
          <a:effectLst>
            <a:outerShdw blurRad="50800" dist="38100" dir="10800000" algn="r" rotWithShape="0">
              <a:srgbClr val="000000">
                <a:alpha val="40000"/>
              </a:srgbClr>
            </a:outerShdw>
          </a:effectLst>
        </p:spPr>
      </p:pic>
      <p:sp>
        <p:nvSpPr>
          <p:cNvPr id="570" name="Google Shape;570;p19"/>
          <p:cNvSpPr txBox="1">
            <a:spLocks noGrp="1"/>
          </p:cNvSpPr>
          <p:nvPr>
            <p:ph type="title"/>
          </p:nvPr>
        </p:nvSpPr>
        <p:spPr>
          <a:xfrm>
            <a:off x="5978200" y="974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71" name="Google Shape;571;p19"/>
          <p:cNvSpPr txBox="1">
            <a:spLocks noGrp="1"/>
          </p:cNvSpPr>
          <p:nvPr>
            <p:ph type="body" idx="1"/>
          </p:nvPr>
        </p:nvSpPr>
        <p:spPr>
          <a:xfrm>
            <a:off x="5978300" y="2508425"/>
            <a:ext cx="5581500" cy="31068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DE1750-A55B-4A2D-8471-C9510DBF12C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67A60F8-AA53-40C9-B452-00103893CE9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4647A2D-2165-4A86-A3DC-98D523420B20}"/>
              </a:ext>
            </a:extLst>
          </p:cNvPr>
          <p:cNvSpPr>
            <a:spLocks noGrp="1"/>
          </p:cNvSpPr>
          <p:nvPr>
            <p:ph type="dt" sz="half" idx="10"/>
          </p:nvPr>
        </p:nvSpPr>
        <p:spPr/>
        <p:txBody>
          <a:bodyPr/>
          <a:lstStyle/>
          <a:p>
            <a:fld id="{2245B34F-EC8D-454F-9882-95A213DFD72C}" type="datetimeFigureOut">
              <a:rPr lang="ru-RU" smtClean="0"/>
              <a:t>23.11.2022</a:t>
            </a:fld>
            <a:endParaRPr lang="ru-RU"/>
          </a:p>
        </p:txBody>
      </p:sp>
      <p:sp>
        <p:nvSpPr>
          <p:cNvPr id="5" name="Нижний колонтитул 4">
            <a:extLst>
              <a:ext uri="{FF2B5EF4-FFF2-40B4-BE49-F238E27FC236}">
                <a16:creationId xmlns:a16="http://schemas.microsoft.com/office/drawing/2014/main" id="{B5F1C277-C663-437F-A88C-1F46E74B5B6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C5FF699-36C2-4C91-8E88-E8F1F95268FE}"/>
              </a:ext>
            </a:extLst>
          </p:cNvPr>
          <p:cNvSpPr>
            <a:spLocks noGrp="1"/>
          </p:cNvSpPr>
          <p:nvPr>
            <p:ph type="sldNum" sz="quarter" idx="12"/>
          </p:nvPr>
        </p:nvSpPr>
        <p:spPr/>
        <p:txBody>
          <a:bodyPr/>
          <a:lstStyle/>
          <a:p>
            <a:fld id="{8AD0477D-0D85-4578-B12D-54F946DDF8DB}" type="slidenum">
              <a:rPr lang="ru-RU" smtClean="0"/>
              <a:t>‹#›</a:t>
            </a:fld>
            <a:endParaRPr lang="ru-RU"/>
          </a:p>
        </p:txBody>
      </p:sp>
    </p:spTree>
    <p:extLst>
      <p:ext uri="{BB962C8B-B14F-4D97-AF65-F5344CB8AC3E}">
        <p14:creationId xmlns:p14="http://schemas.microsoft.com/office/powerpoint/2010/main" val="2545656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Roboto"/>
              <a:buNone/>
              <a:defRPr sz="4000" b="1">
                <a:solidFill>
                  <a:schemeClr val="dk1"/>
                </a:solidFill>
                <a:latin typeface="Roboto"/>
                <a:ea typeface="Roboto"/>
                <a:cs typeface="Roboto"/>
                <a:sym typeface="Roboto"/>
              </a:defRPr>
            </a:lvl1pPr>
            <a:lvl2pPr lvl="1">
              <a:spcBef>
                <a:spcPts val="0"/>
              </a:spcBef>
              <a:spcAft>
                <a:spcPts val="0"/>
              </a:spcAft>
              <a:buClr>
                <a:schemeClr val="dk1"/>
              </a:buClr>
              <a:buSzPts val="4000"/>
              <a:buFont typeface="Roboto"/>
              <a:buNone/>
              <a:defRPr sz="4000" b="1">
                <a:solidFill>
                  <a:schemeClr val="dk1"/>
                </a:solidFill>
                <a:latin typeface="Roboto"/>
                <a:ea typeface="Roboto"/>
                <a:cs typeface="Roboto"/>
                <a:sym typeface="Roboto"/>
              </a:defRPr>
            </a:lvl2pPr>
            <a:lvl3pPr lvl="2">
              <a:spcBef>
                <a:spcPts val="0"/>
              </a:spcBef>
              <a:spcAft>
                <a:spcPts val="0"/>
              </a:spcAft>
              <a:buClr>
                <a:schemeClr val="dk1"/>
              </a:buClr>
              <a:buSzPts val="4000"/>
              <a:buFont typeface="Roboto"/>
              <a:buNone/>
              <a:defRPr sz="4000" b="1">
                <a:solidFill>
                  <a:schemeClr val="dk1"/>
                </a:solidFill>
                <a:latin typeface="Roboto"/>
                <a:ea typeface="Roboto"/>
                <a:cs typeface="Roboto"/>
                <a:sym typeface="Roboto"/>
              </a:defRPr>
            </a:lvl3pPr>
            <a:lvl4pPr lvl="3">
              <a:spcBef>
                <a:spcPts val="0"/>
              </a:spcBef>
              <a:spcAft>
                <a:spcPts val="0"/>
              </a:spcAft>
              <a:buClr>
                <a:schemeClr val="dk1"/>
              </a:buClr>
              <a:buSzPts val="4000"/>
              <a:buFont typeface="Roboto"/>
              <a:buNone/>
              <a:defRPr sz="4000" b="1">
                <a:solidFill>
                  <a:schemeClr val="dk1"/>
                </a:solidFill>
                <a:latin typeface="Roboto"/>
                <a:ea typeface="Roboto"/>
                <a:cs typeface="Roboto"/>
                <a:sym typeface="Roboto"/>
              </a:defRPr>
            </a:lvl4pPr>
            <a:lvl5pPr lvl="4">
              <a:spcBef>
                <a:spcPts val="0"/>
              </a:spcBef>
              <a:spcAft>
                <a:spcPts val="0"/>
              </a:spcAft>
              <a:buClr>
                <a:schemeClr val="dk1"/>
              </a:buClr>
              <a:buSzPts val="4000"/>
              <a:buFont typeface="Roboto"/>
              <a:buNone/>
              <a:defRPr sz="4000" b="1">
                <a:solidFill>
                  <a:schemeClr val="dk1"/>
                </a:solidFill>
                <a:latin typeface="Roboto"/>
                <a:ea typeface="Roboto"/>
                <a:cs typeface="Roboto"/>
                <a:sym typeface="Roboto"/>
              </a:defRPr>
            </a:lvl5pPr>
            <a:lvl6pPr lvl="5">
              <a:spcBef>
                <a:spcPts val="0"/>
              </a:spcBef>
              <a:spcAft>
                <a:spcPts val="0"/>
              </a:spcAft>
              <a:buClr>
                <a:schemeClr val="dk1"/>
              </a:buClr>
              <a:buSzPts val="4000"/>
              <a:buFont typeface="Roboto"/>
              <a:buNone/>
              <a:defRPr sz="4000" b="1">
                <a:solidFill>
                  <a:schemeClr val="dk1"/>
                </a:solidFill>
                <a:latin typeface="Roboto"/>
                <a:ea typeface="Roboto"/>
                <a:cs typeface="Roboto"/>
                <a:sym typeface="Roboto"/>
              </a:defRPr>
            </a:lvl6pPr>
            <a:lvl7pPr lvl="6">
              <a:spcBef>
                <a:spcPts val="0"/>
              </a:spcBef>
              <a:spcAft>
                <a:spcPts val="0"/>
              </a:spcAft>
              <a:buClr>
                <a:schemeClr val="dk1"/>
              </a:buClr>
              <a:buSzPts val="4000"/>
              <a:buFont typeface="Roboto"/>
              <a:buNone/>
              <a:defRPr sz="4000" b="1">
                <a:solidFill>
                  <a:schemeClr val="dk1"/>
                </a:solidFill>
                <a:latin typeface="Roboto"/>
                <a:ea typeface="Roboto"/>
                <a:cs typeface="Roboto"/>
                <a:sym typeface="Roboto"/>
              </a:defRPr>
            </a:lvl7pPr>
            <a:lvl8pPr lvl="7">
              <a:spcBef>
                <a:spcPts val="0"/>
              </a:spcBef>
              <a:spcAft>
                <a:spcPts val="0"/>
              </a:spcAft>
              <a:buClr>
                <a:schemeClr val="dk1"/>
              </a:buClr>
              <a:buSzPts val="4000"/>
              <a:buFont typeface="Roboto"/>
              <a:buNone/>
              <a:defRPr sz="4000" b="1">
                <a:solidFill>
                  <a:schemeClr val="dk1"/>
                </a:solidFill>
                <a:latin typeface="Roboto"/>
                <a:ea typeface="Roboto"/>
                <a:cs typeface="Roboto"/>
                <a:sym typeface="Roboto"/>
              </a:defRPr>
            </a:lvl8pPr>
            <a:lvl9pPr lvl="8">
              <a:spcBef>
                <a:spcPts val="0"/>
              </a:spcBef>
              <a:spcAft>
                <a:spcPts val="0"/>
              </a:spcAft>
              <a:buClr>
                <a:schemeClr val="dk1"/>
              </a:buClr>
              <a:buSzPts val="4000"/>
              <a:buFont typeface="Roboto"/>
              <a:buNone/>
              <a:defRPr sz="40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1pPr>
            <a:lvl2pPr marL="914400" lvl="1" indent="-349250">
              <a:lnSpc>
                <a:spcPct val="115000"/>
              </a:lnSpc>
              <a:spcBef>
                <a:spcPts val="2100"/>
              </a:spcBef>
              <a:spcAft>
                <a:spcPts val="0"/>
              </a:spcAft>
              <a:buClr>
                <a:schemeClr val="dk2"/>
              </a:buClr>
              <a:buSzPts val="1900"/>
              <a:buFont typeface="Roboto"/>
              <a:buChar char="○"/>
              <a:defRPr sz="1900">
                <a:solidFill>
                  <a:schemeClr val="dk2"/>
                </a:solidFill>
                <a:latin typeface="Roboto"/>
                <a:ea typeface="Roboto"/>
                <a:cs typeface="Roboto"/>
                <a:sym typeface="Roboto"/>
              </a:defRPr>
            </a:lvl2pPr>
            <a:lvl3pPr marL="1371600" lvl="2" indent="-349250">
              <a:lnSpc>
                <a:spcPct val="115000"/>
              </a:lnSpc>
              <a:spcBef>
                <a:spcPts val="2100"/>
              </a:spcBef>
              <a:spcAft>
                <a:spcPts val="0"/>
              </a:spcAft>
              <a:buClr>
                <a:schemeClr val="dk2"/>
              </a:buClr>
              <a:buSzPts val="1900"/>
              <a:buFont typeface="Roboto"/>
              <a:buChar char="■"/>
              <a:defRPr sz="1900">
                <a:solidFill>
                  <a:schemeClr val="dk2"/>
                </a:solidFill>
                <a:latin typeface="Roboto"/>
                <a:ea typeface="Roboto"/>
                <a:cs typeface="Roboto"/>
                <a:sym typeface="Roboto"/>
              </a:defRPr>
            </a:lvl3pPr>
            <a:lvl4pPr marL="1828800" lvl="3" indent="-349250">
              <a:lnSpc>
                <a:spcPct val="115000"/>
              </a:lnSpc>
              <a:spcBef>
                <a:spcPts val="2100"/>
              </a:spcBef>
              <a:spcAft>
                <a:spcPts val="0"/>
              </a:spcAft>
              <a:buClr>
                <a:schemeClr val="dk2"/>
              </a:buClr>
              <a:buSzPts val="1900"/>
              <a:buFont typeface="Roboto"/>
              <a:buChar char="●"/>
              <a:defRPr sz="1900">
                <a:solidFill>
                  <a:schemeClr val="dk2"/>
                </a:solidFill>
                <a:latin typeface="Roboto"/>
                <a:ea typeface="Roboto"/>
                <a:cs typeface="Roboto"/>
                <a:sym typeface="Roboto"/>
              </a:defRPr>
            </a:lvl4pPr>
            <a:lvl5pPr marL="2286000" lvl="4" indent="-349250">
              <a:lnSpc>
                <a:spcPct val="115000"/>
              </a:lnSpc>
              <a:spcBef>
                <a:spcPts val="2100"/>
              </a:spcBef>
              <a:spcAft>
                <a:spcPts val="0"/>
              </a:spcAft>
              <a:buClr>
                <a:schemeClr val="dk2"/>
              </a:buClr>
              <a:buSzPts val="1900"/>
              <a:buFont typeface="Roboto"/>
              <a:buChar char="○"/>
              <a:defRPr sz="1900">
                <a:solidFill>
                  <a:schemeClr val="dk2"/>
                </a:solidFill>
                <a:latin typeface="Roboto"/>
                <a:ea typeface="Roboto"/>
                <a:cs typeface="Roboto"/>
                <a:sym typeface="Roboto"/>
              </a:defRPr>
            </a:lvl5pPr>
            <a:lvl6pPr marL="2743200" lvl="5" indent="-349250">
              <a:lnSpc>
                <a:spcPct val="115000"/>
              </a:lnSpc>
              <a:spcBef>
                <a:spcPts val="2100"/>
              </a:spcBef>
              <a:spcAft>
                <a:spcPts val="0"/>
              </a:spcAft>
              <a:buClr>
                <a:schemeClr val="dk2"/>
              </a:buClr>
              <a:buSzPts val="1900"/>
              <a:buFont typeface="Roboto"/>
              <a:buChar char="■"/>
              <a:defRPr sz="1900">
                <a:solidFill>
                  <a:schemeClr val="dk2"/>
                </a:solidFill>
                <a:latin typeface="Roboto"/>
                <a:ea typeface="Roboto"/>
                <a:cs typeface="Roboto"/>
                <a:sym typeface="Roboto"/>
              </a:defRPr>
            </a:lvl6pPr>
            <a:lvl7pPr marL="3200400" lvl="6" indent="-349250">
              <a:lnSpc>
                <a:spcPct val="115000"/>
              </a:lnSpc>
              <a:spcBef>
                <a:spcPts val="2100"/>
              </a:spcBef>
              <a:spcAft>
                <a:spcPts val="0"/>
              </a:spcAft>
              <a:buClr>
                <a:schemeClr val="dk2"/>
              </a:buClr>
              <a:buSzPts val="1900"/>
              <a:buFont typeface="Roboto"/>
              <a:buChar char="●"/>
              <a:defRPr sz="1900">
                <a:solidFill>
                  <a:schemeClr val="dk2"/>
                </a:solidFill>
                <a:latin typeface="Roboto"/>
                <a:ea typeface="Roboto"/>
                <a:cs typeface="Roboto"/>
                <a:sym typeface="Roboto"/>
              </a:defRPr>
            </a:lvl7pPr>
            <a:lvl8pPr marL="3657600" lvl="7" indent="-349250">
              <a:lnSpc>
                <a:spcPct val="115000"/>
              </a:lnSpc>
              <a:spcBef>
                <a:spcPts val="2100"/>
              </a:spcBef>
              <a:spcAft>
                <a:spcPts val="0"/>
              </a:spcAft>
              <a:buClr>
                <a:schemeClr val="dk2"/>
              </a:buClr>
              <a:buSzPts val="1900"/>
              <a:buFont typeface="Roboto"/>
              <a:buChar char="○"/>
              <a:defRPr sz="1900">
                <a:solidFill>
                  <a:schemeClr val="dk2"/>
                </a:solidFill>
                <a:latin typeface="Roboto"/>
                <a:ea typeface="Roboto"/>
                <a:cs typeface="Roboto"/>
                <a:sym typeface="Roboto"/>
              </a:defRPr>
            </a:lvl8pPr>
            <a:lvl9pPr marL="4114800" lvl="8" indent="-349250">
              <a:lnSpc>
                <a:spcPct val="115000"/>
              </a:lnSpc>
              <a:spcBef>
                <a:spcPts val="2100"/>
              </a:spcBef>
              <a:spcAft>
                <a:spcPts val="2100"/>
              </a:spcAft>
              <a:buClr>
                <a:schemeClr val="dk2"/>
              </a:buClr>
              <a:buSzPts val="1900"/>
              <a:buFont typeface="Roboto"/>
              <a:buChar char="■"/>
              <a:defRPr sz="19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65" r:id="rId3"/>
    <p:sldLayoutId id="214748366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www.ege.midural.ru/"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27"/>
          <p:cNvSpPr txBox="1">
            <a:spLocks noGrp="1"/>
          </p:cNvSpPr>
          <p:nvPr>
            <p:ph type="title"/>
          </p:nvPr>
        </p:nvSpPr>
        <p:spPr>
          <a:xfrm>
            <a:off x="1168318" y="2305166"/>
            <a:ext cx="10551900" cy="763500"/>
          </a:xfrm>
          <a:prstGeom prst="rect">
            <a:avLst/>
          </a:prstGeom>
        </p:spPr>
        <p:txBody>
          <a:bodyPr spcFirstLastPara="1" wrap="square" lIns="121900" tIns="121900" rIns="121900" bIns="121900" anchor="t" anchorCtr="0">
            <a:noAutofit/>
          </a:bodyPr>
          <a:lstStyle/>
          <a:p>
            <a:pPr lvl="0"/>
            <a:r>
              <a:rPr lang="ru-RU" altLang="ru-RU" dirty="0">
                <a:solidFill>
                  <a:schemeClr val="bg2">
                    <a:lumMod val="25000"/>
                  </a:schemeClr>
                </a:solidFill>
                <a:latin typeface="Arial" pitchFamily="34" charset="0"/>
              </a:rPr>
              <a:t>Порядок и формы проведения государственной итоговой аттестации выпускников </a:t>
            </a:r>
            <a:r>
              <a:rPr lang="ru-RU" altLang="ru-RU" dirty="0" smtClean="0">
                <a:solidFill>
                  <a:schemeClr val="bg2">
                    <a:lumMod val="25000"/>
                  </a:schemeClr>
                </a:solidFill>
                <a:latin typeface="Arial" pitchFamily="34" charset="0"/>
              </a:rPr>
              <a:t>11-х </a:t>
            </a:r>
            <a:r>
              <a:rPr lang="ru-RU" altLang="ru-RU" dirty="0">
                <a:solidFill>
                  <a:schemeClr val="bg2">
                    <a:lumMod val="25000"/>
                  </a:schemeClr>
                </a:solidFill>
                <a:latin typeface="Arial" pitchFamily="34" charset="0"/>
              </a:rPr>
              <a:t>классов </a:t>
            </a:r>
            <a:br>
              <a:rPr lang="ru-RU" altLang="ru-RU" dirty="0">
                <a:solidFill>
                  <a:schemeClr val="bg2">
                    <a:lumMod val="25000"/>
                  </a:schemeClr>
                </a:solidFill>
                <a:latin typeface="Arial" pitchFamily="34" charset="0"/>
              </a:rPr>
            </a:br>
            <a:r>
              <a:rPr lang="ru-RU" altLang="ru-RU" dirty="0">
                <a:solidFill>
                  <a:schemeClr val="bg2">
                    <a:lumMod val="25000"/>
                  </a:schemeClr>
                </a:solidFill>
                <a:latin typeface="Arial" pitchFamily="34" charset="0"/>
              </a:rPr>
              <a:t>в 2022- 2023 учебном году</a:t>
            </a:r>
            <a:br>
              <a:rPr lang="ru-RU" altLang="ru-RU" dirty="0">
                <a:solidFill>
                  <a:schemeClr val="bg2">
                    <a:lumMod val="25000"/>
                  </a:schemeClr>
                </a:solidFill>
                <a:latin typeface="Arial" pitchFamily="34" charset="0"/>
              </a:rPr>
            </a:br>
            <a:endParaRPr lang="ru-RU" dirty="0"/>
          </a:p>
        </p:txBody>
      </p:sp>
      <p:pic>
        <p:nvPicPr>
          <p:cNvPr id="1026" name="Picture 2" descr="https://gim5.ucoz.ru/gerb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731" l="0" r="100000">
                        <a14:foregroundMark x1="39840" y1="16220" x2="37120" y2="27080"/>
                        <a14:foregroundMark x1="39840" y1="15797" x2="44480" y2="13540"/>
                        <a14:foregroundMark x1="44480" y1="13540" x2="50560" y2="14810"/>
                        <a14:foregroundMark x1="50560" y1="14810" x2="57280" y2="13540"/>
                        <a14:foregroundMark x1="57280" y1="13540" x2="61120" y2="16502"/>
                        <a14:foregroundMark x1="60800" y1="16361" x2="64160" y2="26939"/>
                        <a14:foregroundMark x1="64160" y1="26939" x2="36800" y2="27504"/>
                        <a14:foregroundMark x1="43680" y1="11142" x2="43520" y2="6347"/>
                        <a14:foregroundMark x1="43200" y1="7193" x2="39360" y2="4090"/>
                        <a14:foregroundMark x1="39680" y1="4372" x2="48960" y2="705"/>
                        <a14:foregroundMark x1="45600" y1="18759" x2="49920" y2="19746"/>
                        <a14:foregroundMark x1="47680" y1="19605" x2="47680" y2="19605"/>
                        <a14:foregroundMark x1="47680" y1="19605" x2="48320" y2="20733"/>
                        <a14:foregroundMark x1="44160" y1="15656" x2="41600" y2="23131"/>
                        <a14:foregroundMark x1="58400" y1="16220" x2="60480" y2="23131"/>
                        <a14:foregroundMark x1="52640" y1="17489" x2="55840" y2="20451"/>
                        <a14:foregroundMark x1="46880" y1="16925" x2="50560" y2="19887"/>
                        <a14:foregroundMark x1="52640" y1="24824" x2="59040" y2="24824"/>
                        <a14:foregroundMark x1="59040" y1="23554" x2="43040" y2="23554"/>
                        <a14:foregroundMark x1="57120" y1="15797" x2="49280" y2="15374"/>
                      </a14:backgroundRemoval>
                    </a14:imgEffect>
                  </a14:imgLayer>
                </a14:imgProps>
              </a:ext>
              <a:ext uri="{28A0092B-C50C-407E-A947-70E740481C1C}">
                <a14:useLocalDpi xmlns:a14="http://schemas.microsoft.com/office/drawing/2010/main" val="0"/>
              </a:ext>
            </a:extLst>
          </a:blip>
          <a:srcRect/>
          <a:stretch>
            <a:fillRect/>
          </a:stretch>
        </p:blipFill>
        <p:spPr bwMode="auto">
          <a:xfrm>
            <a:off x="317500" y="0"/>
            <a:ext cx="2705100" cy="3068666"/>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0" y="5365750"/>
            <a:ext cx="317500" cy="14922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9750" y="1518728"/>
            <a:ext cx="9010650" cy="763500"/>
          </a:xfrm>
        </p:spPr>
        <p:txBody>
          <a:bodyPr/>
          <a:lstStyle/>
          <a:p>
            <a:pPr algn="ctr"/>
            <a:r>
              <a:rPr lang="ru-RU" sz="4400" dirty="0" smtClean="0"/>
              <a:t>Обязательные предметы:</a:t>
            </a:r>
            <a:br>
              <a:rPr lang="ru-RU" sz="4400" dirty="0" smtClean="0"/>
            </a:br>
            <a:r>
              <a:rPr lang="ru-RU" sz="4400" dirty="0" smtClean="0">
                <a:solidFill>
                  <a:srgbClr val="C00000"/>
                </a:solidFill>
              </a:rPr>
              <a:t>русский язык </a:t>
            </a:r>
            <a:br>
              <a:rPr lang="ru-RU" sz="4400" dirty="0" smtClean="0">
                <a:solidFill>
                  <a:srgbClr val="C00000"/>
                </a:solidFill>
              </a:rPr>
            </a:br>
            <a:r>
              <a:rPr lang="ru-RU" sz="4400" dirty="0" smtClean="0">
                <a:solidFill>
                  <a:srgbClr val="C00000"/>
                </a:solidFill>
              </a:rPr>
              <a:t>и математика</a:t>
            </a:r>
            <a:r>
              <a:rPr lang="ru-RU" sz="4400" dirty="0" smtClean="0"/>
              <a:t/>
            </a:r>
            <a:br>
              <a:rPr lang="ru-RU" sz="4400" dirty="0" smtClean="0"/>
            </a:br>
            <a:r>
              <a:rPr lang="ru-RU" sz="4400" dirty="0" smtClean="0"/>
              <a:t>+  предметы по выбору</a:t>
            </a:r>
            <a:br>
              <a:rPr lang="ru-RU" sz="4400" dirty="0" smtClean="0"/>
            </a:br>
            <a:endParaRPr lang="ru-RU" sz="4400" dirty="0"/>
          </a:p>
        </p:txBody>
      </p:sp>
      <p:sp>
        <p:nvSpPr>
          <p:cNvPr id="3" name="Текст 2"/>
          <p:cNvSpPr>
            <a:spLocks noGrp="1"/>
          </p:cNvSpPr>
          <p:nvPr>
            <p:ph type="body" idx="1"/>
          </p:nvPr>
        </p:nvSpPr>
        <p:spPr/>
        <p:txBody>
          <a:bodyPr/>
          <a:lstStyle/>
          <a:p>
            <a:endParaRPr lang="ru-RU"/>
          </a:p>
        </p:txBody>
      </p:sp>
      <p:sp>
        <p:nvSpPr>
          <p:cNvPr id="4" name="Прямоугольник 3"/>
          <p:cNvSpPr/>
          <p:nvPr/>
        </p:nvSpPr>
        <p:spPr>
          <a:xfrm>
            <a:off x="4847221" y="0"/>
            <a:ext cx="2262158" cy="646331"/>
          </a:xfrm>
          <a:prstGeom prst="rect">
            <a:avLst/>
          </a:prstGeom>
        </p:spPr>
        <p:txBody>
          <a:bodyPr wrap="none">
            <a:spAutoFit/>
          </a:bodyPr>
          <a:lstStyle/>
          <a:p>
            <a:r>
              <a:rPr lang="ru-RU" altLang="ru-RU" sz="3600" b="1" dirty="0" smtClean="0">
                <a:solidFill>
                  <a:schemeClr val="tx1">
                    <a:lumMod val="95000"/>
                    <a:lumOff val="5000"/>
                  </a:schemeClr>
                </a:solidFill>
                <a:effectLst>
                  <a:outerShdw blurRad="38100" dist="38100" dir="2700000" algn="tl">
                    <a:srgbClr val="000000">
                      <a:alpha val="43137"/>
                    </a:srgbClr>
                  </a:outerShdw>
                </a:effectLst>
              </a:rPr>
              <a:t>ЕГЭ-2023</a:t>
            </a:r>
            <a:endParaRPr lang="ru-RU" sz="36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7160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2937" y="1042478"/>
            <a:ext cx="9045563" cy="763500"/>
          </a:xfrm>
        </p:spPr>
        <p:txBody>
          <a:bodyPr/>
          <a:lstStyle/>
          <a:p>
            <a:pPr algn="ctr"/>
            <a:r>
              <a:rPr lang="ru-RU" altLang="ru-RU" dirty="0">
                <a:solidFill>
                  <a:srgbClr val="C00000"/>
                </a:solidFill>
              </a:rPr>
              <a:t>Удовлетворительные результаты </a:t>
            </a:r>
            <a:r>
              <a:rPr lang="ru-RU" altLang="ru-RU" dirty="0">
                <a:solidFill>
                  <a:schemeClr val="tx1">
                    <a:lumMod val="95000"/>
                    <a:lumOff val="5000"/>
                  </a:schemeClr>
                </a:solidFill>
              </a:rPr>
              <a:t>государственной (итоговой) аттестации </a:t>
            </a:r>
            <a:br>
              <a:rPr lang="ru-RU" altLang="ru-RU" dirty="0">
                <a:solidFill>
                  <a:schemeClr val="tx1">
                    <a:lumMod val="95000"/>
                    <a:lumOff val="5000"/>
                  </a:schemeClr>
                </a:solidFill>
              </a:rPr>
            </a:br>
            <a:r>
              <a:rPr lang="ru-RU" altLang="ru-RU" dirty="0">
                <a:solidFill>
                  <a:srgbClr val="C00000"/>
                </a:solidFill>
              </a:rPr>
              <a:t>по русскому языку и математике </a:t>
            </a:r>
            <a:br>
              <a:rPr lang="ru-RU" altLang="ru-RU" dirty="0">
                <a:solidFill>
                  <a:srgbClr val="C00000"/>
                </a:solidFill>
              </a:rPr>
            </a:br>
            <a:r>
              <a:rPr lang="ru-RU" altLang="ru-RU" dirty="0">
                <a:solidFill>
                  <a:schemeClr val="tx1">
                    <a:lumMod val="95000"/>
                    <a:lumOff val="5000"/>
                  </a:schemeClr>
                </a:solidFill>
              </a:rPr>
              <a:t>являются основанием выдачи аттестата о среднем общем образовании.</a:t>
            </a:r>
          </a:p>
        </p:txBody>
      </p:sp>
      <p:sp>
        <p:nvSpPr>
          <p:cNvPr id="3" name="Текст 2"/>
          <p:cNvSpPr>
            <a:spLocks noGrp="1"/>
          </p:cNvSpPr>
          <p:nvPr>
            <p:ph type="body" idx="1"/>
          </p:nvPr>
        </p:nvSpPr>
        <p:spPr/>
        <p:txBody>
          <a:bodyPr/>
          <a:lstStyle/>
          <a:p>
            <a:endParaRPr lang="ru-RU"/>
          </a:p>
        </p:txBody>
      </p:sp>
      <p:sp>
        <p:nvSpPr>
          <p:cNvPr id="4" name="Прямоугольник 3"/>
          <p:cNvSpPr/>
          <p:nvPr/>
        </p:nvSpPr>
        <p:spPr>
          <a:xfrm>
            <a:off x="4847221" y="0"/>
            <a:ext cx="2262158" cy="646331"/>
          </a:xfrm>
          <a:prstGeom prst="rect">
            <a:avLst/>
          </a:prstGeom>
        </p:spPr>
        <p:txBody>
          <a:bodyPr wrap="none">
            <a:spAutoFit/>
          </a:bodyPr>
          <a:lstStyle/>
          <a:p>
            <a:r>
              <a:rPr lang="ru-RU" altLang="ru-RU" sz="3600" b="1" dirty="0" smtClean="0">
                <a:solidFill>
                  <a:schemeClr val="tx1">
                    <a:lumMod val="95000"/>
                    <a:lumOff val="5000"/>
                  </a:schemeClr>
                </a:solidFill>
                <a:effectLst>
                  <a:outerShdw blurRad="38100" dist="38100" dir="2700000" algn="tl">
                    <a:srgbClr val="000000">
                      <a:alpha val="43137"/>
                    </a:srgbClr>
                  </a:outerShdw>
                </a:effectLst>
              </a:rPr>
              <a:t>ЕГЭ-2023</a:t>
            </a:r>
            <a:endParaRPr lang="ru-RU" sz="36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8261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1950" y="1042478"/>
            <a:ext cx="10172700" cy="763500"/>
          </a:xfrm>
        </p:spPr>
        <p:txBody>
          <a:bodyPr/>
          <a:lstStyle/>
          <a:p>
            <a:pPr algn="ctr"/>
            <a:r>
              <a:rPr lang="ru-RU" altLang="ru-RU" dirty="0">
                <a:solidFill>
                  <a:schemeClr val="tx1">
                    <a:lumMod val="95000"/>
                    <a:lumOff val="5000"/>
                  </a:schemeClr>
                </a:solidFill>
              </a:rPr>
              <a:t>В аттестат выпускнику, получившему удовлетворительные результаты на государственной (итоговой) аттестации, выставляются итоговые отметки, которые определяются как </a:t>
            </a:r>
            <a:r>
              <a:rPr lang="ru-RU" altLang="ru-RU" dirty="0">
                <a:solidFill>
                  <a:srgbClr val="002060"/>
                </a:solidFill>
              </a:rPr>
              <a:t/>
            </a:r>
            <a:br>
              <a:rPr lang="ru-RU" altLang="ru-RU" dirty="0">
                <a:solidFill>
                  <a:srgbClr val="002060"/>
                </a:solidFill>
              </a:rPr>
            </a:br>
            <a:r>
              <a:rPr lang="ru-RU" altLang="ru-RU" dirty="0">
                <a:solidFill>
                  <a:srgbClr val="C00000"/>
                </a:solidFill>
              </a:rPr>
              <a:t>среднее арифметическое полугодовых и годовых отметок за X, XI классы.</a:t>
            </a:r>
          </a:p>
        </p:txBody>
      </p:sp>
      <p:sp>
        <p:nvSpPr>
          <p:cNvPr id="3" name="Текст 2"/>
          <p:cNvSpPr>
            <a:spLocks noGrp="1"/>
          </p:cNvSpPr>
          <p:nvPr>
            <p:ph type="body" idx="1"/>
          </p:nvPr>
        </p:nvSpPr>
        <p:spPr/>
        <p:txBody>
          <a:bodyPr/>
          <a:lstStyle/>
          <a:p>
            <a:endParaRPr lang="ru-RU"/>
          </a:p>
        </p:txBody>
      </p:sp>
      <p:sp>
        <p:nvSpPr>
          <p:cNvPr id="4" name="Прямоугольник 3"/>
          <p:cNvSpPr/>
          <p:nvPr/>
        </p:nvSpPr>
        <p:spPr>
          <a:xfrm>
            <a:off x="4847221" y="0"/>
            <a:ext cx="2262158" cy="646331"/>
          </a:xfrm>
          <a:prstGeom prst="rect">
            <a:avLst/>
          </a:prstGeom>
        </p:spPr>
        <p:txBody>
          <a:bodyPr wrap="none">
            <a:spAutoFit/>
          </a:bodyPr>
          <a:lstStyle/>
          <a:p>
            <a:r>
              <a:rPr lang="ru-RU" altLang="ru-RU" sz="3600" b="1" dirty="0" smtClean="0">
                <a:solidFill>
                  <a:schemeClr val="tx1">
                    <a:lumMod val="95000"/>
                    <a:lumOff val="5000"/>
                  </a:schemeClr>
                </a:solidFill>
                <a:effectLst>
                  <a:outerShdw blurRad="38100" dist="38100" dir="2700000" algn="tl">
                    <a:srgbClr val="000000">
                      <a:alpha val="43137"/>
                    </a:srgbClr>
                  </a:outerShdw>
                </a:effectLst>
              </a:rPr>
              <a:t>ЕГЭ-2023</a:t>
            </a:r>
            <a:endParaRPr lang="ru-RU" sz="36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227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1950" y="542416"/>
            <a:ext cx="10172700" cy="763500"/>
          </a:xfrm>
        </p:spPr>
        <p:txBody>
          <a:bodyPr/>
          <a:lstStyle/>
          <a:p>
            <a:pPr algn="ctr"/>
            <a:r>
              <a:rPr lang="ru-RU" altLang="ru-RU" sz="3200" dirty="0">
                <a:solidFill>
                  <a:schemeClr val="tx1">
                    <a:lumMod val="95000"/>
                    <a:lumOff val="5000"/>
                  </a:schemeClr>
                </a:solidFill>
              </a:rPr>
              <a:t>Предметы по выбору</a:t>
            </a:r>
            <a:br>
              <a:rPr lang="ru-RU" altLang="ru-RU" sz="3200" dirty="0">
                <a:solidFill>
                  <a:schemeClr val="tx1">
                    <a:lumMod val="95000"/>
                    <a:lumOff val="5000"/>
                  </a:schemeClr>
                </a:solidFill>
              </a:rPr>
            </a:br>
            <a:r>
              <a:rPr lang="ru-RU" altLang="ru-RU" sz="3200" dirty="0">
                <a:solidFill>
                  <a:schemeClr val="tx1">
                    <a:lumMod val="95000"/>
                    <a:lumOff val="5000"/>
                  </a:schemeClr>
                </a:solidFill>
              </a:rPr>
              <a:t>  </a:t>
            </a:r>
            <a:r>
              <a:rPr lang="ru-RU" altLang="ru-RU" sz="3200" b="0" dirty="0">
                <a:solidFill>
                  <a:schemeClr val="tx1">
                    <a:lumMod val="95000"/>
                    <a:lumOff val="5000"/>
                  </a:schemeClr>
                </a:solidFill>
              </a:rPr>
              <a:t>Литература</a:t>
            </a:r>
            <a:br>
              <a:rPr lang="ru-RU" altLang="ru-RU" sz="3200" b="0" dirty="0">
                <a:solidFill>
                  <a:schemeClr val="tx1">
                    <a:lumMod val="95000"/>
                    <a:lumOff val="5000"/>
                  </a:schemeClr>
                </a:solidFill>
              </a:rPr>
            </a:br>
            <a:r>
              <a:rPr lang="ru-RU" altLang="ru-RU" sz="3200" b="0" dirty="0">
                <a:solidFill>
                  <a:schemeClr val="tx1">
                    <a:lumMod val="95000"/>
                    <a:lumOff val="5000"/>
                  </a:schemeClr>
                </a:solidFill>
              </a:rPr>
              <a:t> Иностранный язык (английский, немецкий, французский, испанский, китайский)</a:t>
            </a:r>
            <a:br>
              <a:rPr lang="ru-RU" altLang="ru-RU" sz="3200" b="0" dirty="0">
                <a:solidFill>
                  <a:schemeClr val="tx1">
                    <a:lumMod val="95000"/>
                    <a:lumOff val="5000"/>
                  </a:schemeClr>
                </a:solidFill>
              </a:rPr>
            </a:br>
            <a:r>
              <a:rPr lang="ru-RU" altLang="ru-RU" sz="3200" b="0" dirty="0">
                <a:solidFill>
                  <a:schemeClr val="tx1">
                    <a:lumMod val="95000"/>
                    <a:lumOff val="5000"/>
                  </a:schemeClr>
                </a:solidFill>
              </a:rPr>
              <a:t> Физика</a:t>
            </a:r>
            <a:br>
              <a:rPr lang="ru-RU" altLang="ru-RU" sz="3200" b="0" dirty="0">
                <a:solidFill>
                  <a:schemeClr val="tx1">
                    <a:lumMod val="95000"/>
                    <a:lumOff val="5000"/>
                  </a:schemeClr>
                </a:solidFill>
              </a:rPr>
            </a:br>
            <a:r>
              <a:rPr lang="ru-RU" altLang="ru-RU" sz="3200" b="0" dirty="0">
                <a:solidFill>
                  <a:schemeClr val="tx1">
                    <a:lumMod val="95000"/>
                    <a:lumOff val="5000"/>
                  </a:schemeClr>
                </a:solidFill>
              </a:rPr>
              <a:t> Химия</a:t>
            </a:r>
            <a:br>
              <a:rPr lang="ru-RU" altLang="ru-RU" sz="3200" b="0" dirty="0">
                <a:solidFill>
                  <a:schemeClr val="tx1">
                    <a:lumMod val="95000"/>
                    <a:lumOff val="5000"/>
                  </a:schemeClr>
                </a:solidFill>
              </a:rPr>
            </a:br>
            <a:r>
              <a:rPr lang="ru-RU" altLang="ru-RU" sz="3200" b="0" dirty="0">
                <a:solidFill>
                  <a:schemeClr val="tx1">
                    <a:lumMod val="95000"/>
                    <a:lumOff val="5000"/>
                  </a:schemeClr>
                </a:solidFill>
              </a:rPr>
              <a:t> Биология</a:t>
            </a:r>
            <a:br>
              <a:rPr lang="ru-RU" altLang="ru-RU" sz="3200" b="0" dirty="0">
                <a:solidFill>
                  <a:schemeClr val="tx1">
                    <a:lumMod val="95000"/>
                    <a:lumOff val="5000"/>
                  </a:schemeClr>
                </a:solidFill>
              </a:rPr>
            </a:br>
            <a:r>
              <a:rPr lang="ru-RU" altLang="ru-RU" sz="3200" b="0" dirty="0">
                <a:solidFill>
                  <a:schemeClr val="tx1">
                    <a:lumMod val="95000"/>
                    <a:lumOff val="5000"/>
                  </a:schemeClr>
                </a:solidFill>
              </a:rPr>
              <a:t>История</a:t>
            </a:r>
            <a:br>
              <a:rPr lang="ru-RU" altLang="ru-RU" sz="3200" b="0" dirty="0">
                <a:solidFill>
                  <a:schemeClr val="tx1">
                    <a:lumMod val="95000"/>
                    <a:lumOff val="5000"/>
                  </a:schemeClr>
                </a:solidFill>
              </a:rPr>
            </a:br>
            <a:r>
              <a:rPr lang="ru-RU" altLang="ru-RU" sz="3200" b="0" dirty="0">
                <a:solidFill>
                  <a:schemeClr val="tx1">
                    <a:lumMod val="95000"/>
                    <a:lumOff val="5000"/>
                  </a:schemeClr>
                </a:solidFill>
              </a:rPr>
              <a:t>Обществознание</a:t>
            </a:r>
            <a:br>
              <a:rPr lang="ru-RU" altLang="ru-RU" sz="3200" b="0" dirty="0">
                <a:solidFill>
                  <a:schemeClr val="tx1">
                    <a:lumMod val="95000"/>
                    <a:lumOff val="5000"/>
                  </a:schemeClr>
                </a:solidFill>
              </a:rPr>
            </a:br>
            <a:r>
              <a:rPr lang="ru-RU" altLang="ru-RU" sz="3200" b="0" dirty="0">
                <a:solidFill>
                  <a:schemeClr val="tx1">
                    <a:lumMod val="95000"/>
                    <a:lumOff val="5000"/>
                  </a:schemeClr>
                </a:solidFill>
              </a:rPr>
              <a:t>Информатика и ИКТ</a:t>
            </a:r>
            <a:br>
              <a:rPr lang="ru-RU" altLang="ru-RU" sz="3200" b="0" dirty="0">
                <a:solidFill>
                  <a:schemeClr val="tx1">
                    <a:lumMod val="95000"/>
                    <a:lumOff val="5000"/>
                  </a:schemeClr>
                </a:solidFill>
              </a:rPr>
            </a:br>
            <a:r>
              <a:rPr lang="ru-RU" altLang="ru-RU" sz="3200" b="0" dirty="0">
                <a:solidFill>
                  <a:schemeClr val="tx1">
                    <a:lumMod val="95000"/>
                    <a:lumOff val="5000"/>
                  </a:schemeClr>
                </a:solidFill>
              </a:rPr>
              <a:t>География</a:t>
            </a:r>
          </a:p>
        </p:txBody>
      </p:sp>
      <p:sp>
        <p:nvSpPr>
          <p:cNvPr id="3" name="Текст 2"/>
          <p:cNvSpPr>
            <a:spLocks noGrp="1"/>
          </p:cNvSpPr>
          <p:nvPr>
            <p:ph type="body" idx="1"/>
          </p:nvPr>
        </p:nvSpPr>
        <p:spPr/>
        <p:txBody>
          <a:bodyPr/>
          <a:lstStyle/>
          <a:p>
            <a:endParaRPr lang="ru-RU"/>
          </a:p>
        </p:txBody>
      </p:sp>
      <p:sp>
        <p:nvSpPr>
          <p:cNvPr id="4" name="Прямоугольник 3"/>
          <p:cNvSpPr/>
          <p:nvPr/>
        </p:nvSpPr>
        <p:spPr>
          <a:xfrm>
            <a:off x="4847221" y="0"/>
            <a:ext cx="2262158" cy="646331"/>
          </a:xfrm>
          <a:prstGeom prst="rect">
            <a:avLst/>
          </a:prstGeom>
        </p:spPr>
        <p:txBody>
          <a:bodyPr wrap="none">
            <a:spAutoFit/>
          </a:bodyPr>
          <a:lstStyle/>
          <a:p>
            <a:r>
              <a:rPr lang="ru-RU" altLang="ru-RU" sz="3600" b="1" dirty="0" smtClean="0">
                <a:solidFill>
                  <a:schemeClr val="tx1">
                    <a:lumMod val="95000"/>
                    <a:lumOff val="5000"/>
                  </a:schemeClr>
                </a:solidFill>
                <a:effectLst>
                  <a:outerShdw blurRad="38100" dist="38100" dir="2700000" algn="tl">
                    <a:srgbClr val="000000">
                      <a:alpha val="43137"/>
                    </a:srgbClr>
                  </a:outerShdw>
                </a:effectLst>
              </a:rPr>
              <a:t>ЕГЭ-2023</a:t>
            </a:r>
            <a:endParaRPr lang="ru-RU" sz="36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8898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1950" y="813878"/>
            <a:ext cx="10172700" cy="763500"/>
          </a:xfrm>
        </p:spPr>
        <p:txBody>
          <a:bodyPr/>
          <a:lstStyle/>
          <a:p>
            <a:pPr algn="ctr"/>
            <a:r>
              <a:rPr lang="ru-RU" altLang="ru-RU" sz="3200" dirty="0">
                <a:solidFill>
                  <a:schemeClr val="tx1"/>
                </a:solidFill>
              </a:rPr>
              <a:t>При проведении государственной (итоговой) аттестации в форме ЕГЭ используется </a:t>
            </a:r>
            <a:r>
              <a:rPr lang="ru-RU" altLang="ru-RU" sz="3200" dirty="0" err="1">
                <a:solidFill>
                  <a:srgbClr val="C00000"/>
                </a:solidFill>
              </a:rPr>
              <a:t>стобалльная</a:t>
            </a:r>
            <a:r>
              <a:rPr lang="ru-RU" altLang="ru-RU" sz="3200" dirty="0">
                <a:solidFill>
                  <a:srgbClr val="002060"/>
                </a:solidFill>
              </a:rPr>
              <a:t> </a:t>
            </a:r>
            <a:r>
              <a:rPr lang="ru-RU" altLang="ru-RU" sz="3200" dirty="0">
                <a:solidFill>
                  <a:schemeClr val="tx1"/>
                </a:solidFill>
              </a:rPr>
              <a:t>система оценки, кроме математики базовой.</a:t>
            </a:r>
            <a:br>
              <a:rPr lang="ru-RU" altLang="ru-RU" sz="3200" dirty="0">
                <a:solidFill>
                  <a:schemeClr val="tx1"/>
                </a:solidFill>
              </a:rPr>
            </a:br>
            <a:r>
              <a:rPr lang="ru-RU" altLang="ru-RU" sz="3200" dirty="0">
                <a:solidFill>
                  <a:schemeClr val="tx1"/>
                </a:solidFill>
              </a:rPr>
              <a:t>Результаты ЕГЭ признаются    </a:t>
            </a:r>
            <a:r>
              <a:rPr lang="ru-RU" altLang="ru-RU" sz="3200" dirty="0">
                <a:solidFill>
                  <a:srgbClr val="C00000"/>
                </a:solidFill>
              </a:rPr>
              <a:t>удовлетворительными</a:t>
            </a:r>
            <a:r>
              <a:rPr lang="ru-RU" altLang="ru-RU" sz="3200" dirty="0">
                <a:solidFill>
                  <a:srgbClr val="002060"/>
                </a:solidFill>
              </a:rPr>
              <a:t> </a:t>
            </a:r>
            <a:br>
              <a:rPr lang="ru-RU" altLang="ru-RU" sz="3200" dirty="0">
                <a:solidFill>
                  <a:srgbClr val="002060"/>
                </a:solidFill>
              </a:rPr>
            </a:br>
            <a:r>
              <a:rPr lang="ru-RU" altLang="ru-RU" sz="3200" dirty="0">
                <a:solidFill>
                  <a:schemeClr val="tx1"/>
                </a:solidFill>
              </a:rPr>
              <a:t>в случае, если   выпускник по обязательным </a:t>
            </a:r>
            <a:br>
              <a:rPr lang="ru-RU" altLang="ru-RU" sz="3200" dirty="0">
                <a:solidFill>
                  <a:schemeClr val="tx1"/>
                </a:solidFill>
              </a:rPr>
            </a:br>
            <a:r>
              <a:rPr lang="ru-RU" altLang="ru-RU" sz="3200" dirty="0">
                <a:solidFill>
                  <a:schemeClr val="tx1"/>
                </a:solidFill>
              </a:rPr>
              <a:t>общеобразовательным предметам  (русский язык и математика) набрал   </a:t>
            </a:r>
            <a:br>
              <a:rPr lang="ru-RU" altLang="ru-RU" sz="3200" dirty="0">
                <a:solidFill>
                  <a:schemeClr val="tx1"/>
                </a:solidFill>
              </a:rPr>
            </a:br>
            <a:r>
              <a:rPr lang="ru-RU" altLang="ru-RU" sz="3200" dirty="0">
                <a:solidFill>
                  <a:srgbClr val="C00000"/>
                </a:solidFill>
              </a:rPr>
              <a:t>количество баллов не ниже минимального</a:t>
            </a:r>
          </a:p>
        </p:txBody>
      </p:sp>
      <p:sp>
        <p:nvSpPr>
          <p:cNvPr id="3" name="Текст 2"/>
          <p:cNvSpPr>
            <a:spLocks noGrp="1"/>
          </p:cNvSpPr>
          <p:nvPr>
            <p:ph type="body" idx="1"/>
          </p:nvPr>
        </p:nvSpPr>
        <p:spPr/>
        <p:txBody>
          <a:bodyPr/>
          <a:lstStyle/>
          <a:p>
            <a:endParaRPr lang="ru-RU"/>
          </a:p>
        </p:txBody>
      </p:sp>
      <p:sp>
        <p:nvSpPr>
          <p:cNvPr id="4" name="Прямоугольник 3"/>
          <p:cNvSpPr/>
          <p:nvPr/>
        </p:nvSpPr>
        <p:spPr>
          <a:xfrm>
            <a:off x="4847221" y="0"/>
            <a:ext cx="2262158" cy="646331"/>
          </a:xfrm>
          <a:prstGeom prst="rect">
            <a:avLst/>
          </a:prstGeom>
        </p:spPr>
        <p:txBody>
          <a:bodyPr wrap="none">
            <a:spAutoFit/>
          </a:bodyPr>
          <a:lstStyle/>
          <a:p>
            <a:r>
              <a:rPr lang="ru-RU" altLang="ru-RU" sz="3600" b="1" dirty="0" smtClean="0">
                <a:solidFill>
                  <a:schemeClr val="tx1">
                    <a:lumMod val="95000"/>
                    <a:lumOff val="5000"/>
                  </a:schemeClr>
                </a:solidFill>
                <a:effectLst>
                  <a:outerShdw blurRad="38100" dist="38100" dir="2700000" algn="tl">
                    <a:srgbClr val="000000">
                      <a:alpha val="43137"/>
                    </a:srgbClr>
                  </a:outerShdw>
                </a:effectLst>
              </a:rPr>
              <a:t>ЕГЭ-2023</a:t>
            </a:r>
            <a:endParaRPr lang="ru-RU" sz="36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1934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1950" y="156653"/>
            <a:ext cx="10172700" cy="763500"/>
          </a:xfrm>
        </p:spPr>
        <p:txBody>
          <a:bodyPr/>
          <a:lstStyle/>
          <a:p>
            <a:pPr algn="ctr"/>
            <a:r>
              <a:rPr lang="ru-RU" altLang="ru-RU" sz="6000" dirty="0">
                <a:solidFill>
                  <a:srgbClr val="222268"/>
                </a:solidFill>
              </a:rPr>
              <a:t> </a:t>
            </a:r>
            <a:r>
              <a:rPr lang="ru-RU" altLang="ru-RU" sz="3200" b="0" dirty="0">
                <a:solidFill>
                  <a:schemeClr val="tx1"/>
                </a:solidFill>
              </a:rPr>
              <a:t>Минимальное количество баллов, подтверждающее освоение образовательной программы среднего общего образования</a:t>
            </a:r>
            <a:br>
              <a:rPr lang="ru-RU" altLang="ru-RU" sz="3200" b="0" dirty="0">
                <a:solidFill>
                  <a:schemeClr val="tx1"/>
                </a:solidFill>
              </a:rPr>
            </a:br>
            <a:endParaRPr lang="ru-RU" altLang="ru-RU" sz="3200" b="0" dirty="0">
              <a:solidFill>
                <a:schemeClr val="tx1"/>
              </a:solidFill>
            </a:endParaRPr>
          </a:p>
        </p:txBody>
      </p:sp>
      <p:sp>
        <p:nvSpPr>
          <p:cNvPr id="3" name="Текст 2"/>
          <p:cNvSpPr>
            <a:spLocks noGrp="1"/>
          </p:cNvSpPr>
          <p:nvPr>
            <p:ph type="body" idx="1"/>
          </p:nvPr>
        </p:nvSpPr>
        <p:spPr/>
        <p:txBody>
          <a:bodyPr/>
          <a:lstStyle/>
          <a:p>
            <a:endParaRPr lang="ru-RU"/>
          </a:p>
        </p:txBody>
      </p:sp>
      <p:sp>
        <p:nvSpPr>
          <p:cNvPr id="4" name="Прямоугольник 3"/>
          <p:cNvSpPr/>
          <p:nvPr/>
        </p:nvSpPr>
        <p:spPr>
          <a:xfrm>
            <a:off x="4847221" y="0"/>
            <a:ext cx="2262158" cy="646331"/>
          </a:xfrm>
          <a:prstGeom prst="rect">
            <a:avLst/>
          </a:prstGeom>
        </p:spPr>
        <p:txBody>
          <a:bodyPr wrap="none">
            <a:spAutoFit/>
          </a:bodyPr>
          <a:lstStyle/>
          <a:p>
            <a:r>
              <a:rPr lang="ru-RU" altLang="ru-RU" sz="3600" b="1" dirty="0" smtClean="0">
                <a:solidFill>
                  <a:schemeClr val="tx1">
                    <a:lumMod val="95000"/>
                    <a:lumOff val="5000"/>
                  </a:schemeClr>
                </a:solidFill>
                <a:effectLst>
                  <a:outerShdw blurRad="38100" dist="38100" dir="2700000" algn="tl">
                    <a:srgbClr val="000000">
                      <a:alpha val="43137"/>
                    </a:srgbClr>
                  </a:outerShdw>
                </a:effectLst>
              </a:rPr>
              <a:t>ЕГЭ-2023</a:t>
            </a:r>
            <a:endParaRPr lang="ru-RU" sz="3600" dirty="0">
              <a:solidFill>
                <a:schemeClr val="tx1">
                  <a:lumMod val="95000"/>
                  <a:lumOff val="5000"/>
                </a:schemeClr>
              </a:solidFill>
              <a:effectLst>
                <a:outerShdw blurRad="38100" dist="38100" dir="2700000" algn="tl">
                  <a:srgbClr val="000000">
                    <a:alpha val="43137"/>
                  </a:srgbClr>
                </a:outerShdw>
              </a:effectLst>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464530011"/>
              </p:ext>
            </p:extLst>
          </p:nvPr>
        </p:nvGraphicFramePr>
        <p:xfrm>
          <a:off x="1374550" y="2406053"/>
          <a:ext cx="9690100" cy="3024188"/>
        </p:xfrm>
        <a:graphic>
          <a:graphicData uri="http://schemas.openxmlformats.org/drawingml/2006/table">
            <a:tbl>
              <a:tblPr>
                <a:tableStyleId>{21E4AEA4-8DFA-4A89-87EB-49C32662AFE0}</a:tableStyleId>
              </a:tblPr>
              <a:tblGrid>
                <a:gridCol w="4845049">
                  <a:extLst>
                    <a:ext uri="{9D8B030D-6E8A-4147-A177-3AD203B41FA5}">
                      <a16:colId xmlns:a16="http://schemas.microsoft.com/office/drawing/2014/main" val="20000"/>
                    </a:ext>
                  </a:extLst>
                </a:gridCol>
                <a:gridCol w="4845051">
                  <a:extLst>
                    <a:ext uri="{9D8B030D-6E8A-4147-A177-3AD203B41FA5}">
                      <a16:colId xmlns:a16="http://schemas.microsoft.com/office/drawing/2014/main" val="20001"/>
                    </a:ext>
                  </a:extLst>
                </a:gridCol>
              </a:tblGrid>
              <a:tr h="630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effectLst>
                            <a:outerShdw blurRad="38100" dist="38100" dir="2700000" algn="tl">
                              <a:srgbClr val="000000">
                                <a:alpha val="43137"/>
                              </a:srgbClr>
                            </a:outerShdw>
                          </a:effectLst>
                        </a:rPr>
                        <a:t>Предмет</a:t>
                      </a:r>
                      <a:endParaRPr kumimoji="0" lang="ru-RU" sz="2400"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cs typeface="Arial" pitchFamily="34" charset="0"/>
                      </a:endParaRPr>
                    </a:p>
                  </a:txBody>
                  <a:tcPr marL="91423" marR="91423" marT="45718" marB="45718"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effectLst>
                            <a:outerShdw blurRad="38100" dist="38100" dir="2700000" algn="tl">
                              <a:srgbClr val="000000">
                                <a:alpha val="43137"/>
                              </a:srgbClr>
                            </a:outerShdw>
                          </a:effectLst>
                        </a:rPr>
                        <a:t>Количество баллов</a:t>
                      </a:r>
                      <a:endParaRPr kumimoji="0" lang="ru-RU" sz="2400" b="1"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cs typeface="Arial" pitchFamily="34" charset="0"/>
                      </a:endParaRPr>
                    </a:p>
                  </a:txBody>
                  <a:tcPr marL="91423" marR="91423" marT="45718" marB="45718" horzOverflow="overflow"/>
                </a:tc>
                <a:extLst>
                  <a:ext uri="{0D108BD9-81ED-4DB2-BD59-A6C34878D82A}">
                    <a16:rowId xmlns:a16="http://schemas.microsoft.com/office/drawing/2014/main" val="10000"/>
                  </a:ext>
                </a:extLst>
              </a:tr>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u="none" strike="noStrike" cap="none" normalizeH="0" baseline="0" smtClean="0">
                          <a:ln>
                            <a:noFill/>
                          </a:ln>
                          <a:effectLst/>
                        </a:rPr>
                        <a:t>Русский язык</a:t>
                      </a:r>
                      <a:endParaRPr kumimoji="0" lang="ru-RU" sz="2400" b="1" i="0" u="none" strike="noStrike" cap="none" normalizeH="0" baseline="0" smtClean="0">
                        <a:ln>
                          <a:noFill/>
                        </a:ln>
                        <a:solidFill>
                          <a:srgbClr val="222268"/>
                        </a:solidFill>
                        <a:effectLst/>
                        <a:latin typeface="Arial" pitchFamily="34" charset="0"/>
                        <a:cs typeface="Arial" pitchFamily="34" charset="0"/>
                      </a:endParaRPr>
                    </a:p>
                  </a:txBody>
                  <a:tcPr marL="91423" marR="91423" marT="45718" marB="45718"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u="none" strike="noStrike" cap="none" normalizeH="0" baseline="0" smtClean="0">
                          <a:ln>
                            <a:noFill/>
                          </a:ln>
                          <a:effectLst/>
                        </a:rPr>
                        <a:t>24 (10 первичных)</a:t>
                      </a:r>
                      <a:endParaRPr kumimoji="0" lang="ru-RU" sz="2400" b="1" i="0" u="none" strike="noStrike" cap="none" normalizeH="0" baseline="0" smtClean="0">
                        <a:ln>
                          <a:noFill/>
                        </a:ln>
                        <a:solidFill>
                          <a:srgbClr val="222268"/>
                        </a:solidFill>
                        <a:effectLst/>
                        <a:latin typeface="Arial" pitchFamily="34" charset="0"/>
                        <a:cs typeface="Arial" pitchFamily="34" charset="0"/>
                      </a:endParaRPr>
                    </a:p>
                  </a:txBody>
                  <a:tcPr marL="91423" marR="91423" marT="45718" marB="45718" horzOverflow="overflow"/>
                </a:tc>
                <a:extLst>
                  <a:ext uri="{0D108BD9-81ED-4DB2-BD59-A6C34878D82A}">
                    <a16:rowId xmlns:a16="http://schemas.microsoft.com/office/drawing/2014/main" val="10001"/>
                  </a:ext>
                </a:extLst>
              </a:tr>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u="none" strike="noStrike" cap="none" normalizeH="0" baseline="0" smtClean="0">
                          <a:ln>
                            <a:noFill/>
                          </a:ln>
                          <a:effectLst/>
                        </a:rPr>
                        <a:t>Математика (профиль)</a:t>
                      </a:r>
                      <a:endParaRPr kumimoji="0" lang="ru-RU" sz="2400" b="1" i="0" u="none" strike="noStrike" cap="none" normalizeH="0" baseline="0" smtClean="0">
                        <a:ln>
                          <a:noFill/>
                        </a:ln>
                        <a:solidFill>
                          <a:srgbClr val="222268"/>
                        </a:solidFill>
                        <a:effectLst/>
                        <a:latin typeface="Arial" pitchFamily="34" charset="0"/>
                        <a:cs typeface="Arial" pitchFamily="34" charset="0"/>
                      </a:endParaRPr>
                    </a:p>
                  </a:txBody>
                  <a:tcPr marL="91423" marR="91423" marT="45718" marB="45718"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u="none" strike="noStrike" cap="none" normalizeH="0" baseline="0" smtClean="0">
                          <a:ln>
                            <a:noFill/>
                          </a:ln>
                          <a:effectLst/>
                        </a:rPr>
                        <a:t>27 (6 первичных)</a:t>
                      </a:r>
                      <a:endParaRPr kumimoji="0" lang="ru-RU" sz="2400" b="1" i="0" u="none" strike="noStrike" cap="none" normalizeH="0" baseline="0" smtClean="0">
                        <a:ln>
                          <a:noFill/>
                        </a:ln>
                        <a:solidFill>
                          <a:srgbClr val="222268"/>
                        </a:solidFill>
                        <a:effectLst/>
                        <a:latin typeface="Arial" pitchFamily="34" charset="0"/>
                        <a:cs typeface="Arial" pitchFamily="34" charset="0"/>
                      </a:endParaRPr>
                    </a:p>
                  </a:txBody>
                  <a:tcPr marL="91423" marR="91423" marT="45718" marB="45718" horzOverflow="overflow"/>
                </a:tc>
                <a:extLst>
                  <a:ext uri="{0D108BD9-81ED-4DB2-BD59-A6C34878D82A}">
                    <a16:rowId xmlns:a16="http://schemas.microsoft.com/office/drawing/2014/main" val="10002"/>
                  </a:ext>
                </a:extLst>
              </a:tr>
              <a:tr h="11334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u="none" strike="noStrike" cap="none" normalizeH="0" baseline="0" smtClean="0">
                          <a:ln>
                            <a:noFill/>
                          </a:ln>
                          <a:effectLst/>
                        </a:rPr>
                        <a:t>Математика (база)</a:t>
                      </a:r>
                      <a:endParaRPr kumimoji="0" lang="ru-RU" sz="2400" b="1" i="0" u="none" strike="noStrike" cap="none" normalizeH="0" baseline="0" smtClean="0">
                        <a:ln>
                          <a:noFill/>
                        </a:ln>
                        <a:solidFill>
                          <a:srgbClr val="222268"/>
                        </a:solidFill>
                        <a:effectLst/>
                        <a:latin typeface="Arial" pitchFamily="34" charset="0"/>
                        <a:cs typeface="Arial" pitchFamily="34" charset="0"/>
                      </a:endParaRPr>
                    </a:p>
                  </a:txBody>
                  <a:tcPr marL="91423" marR="91423" marT="45718" marB="45718"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u="none" strike="noStrike" cap="none" normalizeH="0" baseline="0" dirty="0" smtClean="0">
                          <a:ln>
                            <a:noFill/>
                          </a:ln>
                          <a:effectLst/>
                        </a:rPr>
                        <a:t>3 балла по пятибалльной шкале</a:t>
                      </a:r>
                      <a:endParaRPr kumimoji="0" lang="ru-RU" sz="2400" b="1" i="0" u="none" strike="noStrike" cap="none" normalizeH="0" baseline="0" dirty="0" smtClean="0">
                        <a:ln>
                          <a:noFill/>
                        </a:ln>
                        <a:solidFill>
                          <a:srgbClr val="222268"/>
                        </a:solidFill>
                        <a:effectLst/>
                        <a:latin typeface="Arial" pitchFamily="34" charset="0"/>
                        <a:cs typeface="Arial" pitchFamily="34" charset="0"/>
                      </a:endParaRPr>
                    </a:p>
                  </a:txBody>
                  <a:tcPr marL="91423" marR="91423" marT="45718" marB="45718"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6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36525" y="1458694"/>
            <a:ext cx="10778650" cy="4893647"/>
          </a:xfrm>
          <a:prstGeom prst="rect">
            <a:avLst/>
          </a:prstGeom>
        </p:spPr>
        <p:txBody>
          <a:bodyPr wrap="square">
            <a:spAutoFit/>
          </a:bodyPr>
          <a:lstStyle/>
          <a:p>
            <a:pPr>
              <a:buFont typeface="Arial" panose="020B0604020202020204" pitchFamily="34" charset="0"/>
              <a:buChar char="•"/>
            </a:pPr>
            <a:r>
              <a:rPr lang="ru-RU" sz="2400" dirty="0" smtClean="0">
                <a:solidFill>
                  <a:srgbClr val="1A1A1A"/>
                </a:solidFill>
                <a:latin typeface="Calibri" panose="020F0502020204030204" pitchFamily="34" charset="0"/>
              </a:rPr>
              <a:t>Русский </a:t>
            </a:r>
            <a:r>
              <a:rPr lang="ru-RU" sz="2400" dirty="0">
                <a:solidFill>
                  <a:srgbClr val="1A1A1A"/>
                </a:solidFill>
                <a:latin typeface="Calibri" panose="020F0502020204030204" pitchFamily="34" charset="0"/>
              </a:rPr>
              <a:t>язык – 24 балла;</a:t>
            </a:r>
          </a:p>
          <a:p>
            <a:pPr>
              <a:buFont typeface="Arial" panose="020B0604020202020204" pitchFamily="34" charset="0"/>
              <a:buChar char="•"/>
            </a:pPr>
            <a:r>
              <a:rPr lang="ru-RU" sz="2400" dirty="0">
                <a:solidFill>
                  <a:srgbClr val="1A1A1A"/>
                </a:solidFill>
                <a:latin typeface="Calibri" panose="020F0502020204030204" pitchFamily="34" charset="0"/>
              </a:rPr>
              <a:t>Математика профильного уровня – 27 баллов;</a:t>
            </a:r>
          </a:p>
          <a:p>
            <a:pPr>
              <a:buFont typeface="Arial" panose="020B0604020202020204" pitchFamily="34" charset="0"/>
              <a:buChar char="•"/>
            </a:pPr>
            <a:r>
              <a:rPr lang="ru-RU" sz="2400" dirty="0">
                <a:solidFill>
                  <a:srgbClr val="1A1A1A"/>
                </a:solidFill>
                <a:latin typeface="Calibri" panose="020F0502020204030204" pitchFamily="34" charset="0"/>
              </a:rPr>
              <a:t>Физика – 36 баллов;</a:t>
            </a:r>
          </a:p>
          <a:p>
            <a:pPr>
              <a:buFont typeface="Arial" panose="020B0604020202020204" pitchFamily="34" charset="0"/>
              <a:buChar char="•"/>
            </a:pPr>
            <a:r>
              <a:rPr lang="ru-RU" sz="2400" dirty="0">
                <a:solidFill>
                  <a:srgbClr val="1A1A1A"/>
                </a:solidFill>
                <a:latin typeface="Calibri" panose="020F0502020204030204" pitchFamily="34" charset="0"/>
              </a:rPr>
              <a:t>Химия – 36 баллов;</a:t>
            </a:r>
          </a:p>
          <a:p>
            <a:pPr>
              <a:buFont typeface="Arial" panose="020B0604020202020204" pitchFamily="34" charset="0"/>
              <a:buChar char="•"/>
            </a:pPr>
            <a:r>
              <a:rPr lang="ru-RU" sz="2400" dirty="0">
                <a:solidFill>
                  <a:srgbClr val="1A1A1A"/>
                </a:solidFill>
                <a:latin typeface="Calibri" panose="020F0502020204030204" pitchFamily="34" charset="0"/>
              </a:rPr>
              <a:t>Информатика и информационно-коммуникационные технологии (ИКТ) – 40 баллов;</a:t>
            </a:r>
          </a:p>
          <a:p>
            <a:pPr>
              <a:buFont typeface="Arial" panose="020B0604020202020204" pitchFamily="34" charset="0"/>
              <a:buChar char="•"/>
            </a:pPr>
            <a:r>
              <a:rPr lang="ru-RU" sz="2400" dirty="0">
                <a:solidFill>
                  <a:srgbClr val="1A1A1A"/>
                </a:solidFill>
                <a:latin typeface="Calibri" panose="020F0502020204030204" pitchFamily="34" charset="0"/>
              </a:rPr>
              <a:t>Биология – 36 баллов;</a:t>
            </a:r>
          </a:p>
          <a:p>
            <a:pPr>
              <a:buFont typeface="Arial" panose="020B0604020202020204" pitchFamily="34" charset="0"/>
              <a:buChar char="•"/>
            </a:pPr>
            <a:r>
              <a:rPr lang="ru-RU" sz="2400" dirty="0">
                <a:solidFill>
                  <a:srgbClr val="1A1A1A"/>
                </a:solidFill>
                <a:latin typeface="Calibri" panose="020F0502020204030204" pitchFamily="34" charset="0"/>
              </a:rPr>
              <a:t>История – 32 балла;</a:t>
            </a:r>
          </a:p>
          <a:p>
            <a:pPr>
              <a:buFont typeface="Arial" panose="020B0604020202020204" pitchFamily="34" charset="0"/>
              <a:buChar char="•"/>
            </a:pPr>
            <a:r>
              <a:rPr lang="ru-RU" sz="2400" dirty="0">
                <a:solidFill>
                  <a:srgbClr val="1A1A1A"/>
                </a:solidFill>
                <a:latin typeface="Calibri" panose="020F0502020204030204" pitchFamily="34" charset="0"/>
              </a:rPr>
              <a:t>География – 37 баллов;</a:t>
            </a:r>
          </a:p>
          <a:p>
            <a:pPr>
              <a:buFont typeface="Arial" panose="020B0604020202020204" pitchFamily="34" charset="0"/>
              <a:buChar char="•"/>
            </a:pPr>
            <a:r>
              <a:rPr lang="ru-RU" sz="2400" dirty="0">
                <a:solidFill>
                  <a:srgbClr val="1A1A1A"/>
                </a:solidFill>
                <a:latin typeface="Calibri" panose="020F0502020204030204" pitchFamily="34" charset="0"/>
              </a:rPr>
              <a:t>Обществознание – 42 балла;</a:t>
            </a:r>
          </a:p>
          <a:p>
            <a:pPr>
              <a:buFont typeface="Arial" panose="020B0604020202020204" pitchFamily="34" charset="0"/>
              <a:buChar char="•"/>
            </a:pPr>
            <a:r>
              <a:rPr lang="ru-RU" sz="2400" dirty="0">
                <a:solidFill>
                  <a:srgbClr val="1A1A1A"/>
                </a:solidFill>
                <a:latin typeface="Calibri" panose="020F0502020204030204" pitchFamily="34" charset="0"/>
              </a:rPr>
              <a:t>Литература – 32 балла;</a:t>
            </a:r>
          </a:p>
          <a:p>
            <a:pPr>
              <a:buFont typeface="Arial" panose="020B0604020202020204" pitchFamily="34" charset="0"/>
              <a:buChar char="•"/>
            </a:pPr>
            <a:r>
              <a:rPr lang="ru-RU" sz="2400" dirty="0">
                <a:solidFill>
                  <a:srgbClr val="1A1A1A"/>
                </a:solidFill>
                <a:latin typeface="Calibri" panose="020F0502020204030204" pitchFamily="34" charset="0"/>
              </a:rPr>
              <a:t>Иностранные языки (английский, французский, немецкий, испанский, китайский) – 22 балла.</a:t>
            </a:r>
          </a:p>
        </p:txBody>
      </p:sp>
      <p:sp>
        <p:nvSpPr>
          <p:cNvPr id="5" name="Прямоугольник 4"/>
          <p:cNvSpPr/>
          <p:nvPr/>
        </p:nvSpPr>
        <p:spPr>
          <a:xfrm>
            <a:off x="2568250" y="-110966"/>
            <a:ext cx="7315200" cy="1569660"/>
          </a:xfrm>
          <a:prstGeom prst="rect">
            <a:avLst/>
          </a:prstGeom>
        </p:spPr>
        <p:txBody>
          <a:bodyPr wrap="square">
            <a:spAutoFit/>
          </a:bodyPr>
          <a:lstStyle/>
          <a:p>
            <a:pPr algn="ctr"/>
            <a:r>
              <a:rPr lang="ru-RU" sz="2400" b="1" dirty="0">
                <a:solidFill>
                  <a:srgbClr val="2B2B2B"/>
                </a:solidFill>
                <a:effectLst>
                  <a:outerShdw blurRad="38100" dist="38100" dir="2700000" algn="tl">
                    <a:srgbClr val="000000">
                      <a:alpha val="43137"/>
                    </a:srgbClr>
                  </a:outerShdw>
                </a:effectLst>
                <a:latin typeface="+mj-lt"/>
              </a:rPr>
              <a:t>Минимальное количество баллов ЕГЭ по 100-балльной системе оценивания, подтверждающее освоение образовательной программы среднего общего образования</a:t>
            </a:r>
            <a:endParaRPr lang="ru-RU" sz="2400" dirty="0">
              <a:solidFill>
                <a:srgbClr val="2B2B2B"/>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94046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1950" y="432128"/>
            <a:ext cx="10172700" cy="763500"/>
          </a:xfrm>
        </p:spPr>
        <p:txBody>
          <a:bodyPr/>
          <a:lstStyle/>
          <a:p>
            <a:pPr algn="ctr">
              <a:defRPr/>
            </a:pPr>
            <a:r>
              <a:rPr lang="ru-RU" altLang="ru-RU" sz="6000" dirty="0">
                <a:solidFill>
                  <a:srgbClr val="222268"/>
                </a:solidFill>
              </a:rPr>
              <a:t> </a:t>
            </a:r>
            <a:r>
              <a:rPr lang="ru-RU" altLang="ru-RU" sz="3600" dirty="0">
                <a:solidFill>
                  <a:srgbClr val="FF0000"/>
                </a:solidFill>
              </a:rPr>
              <a:t>Получение аттестатов особого образца и медалей «За особые успехи в учении»</a:t>
            </a:r>
            <a:br>
              <a:rPr lang="ru-RU" altLang="ru-RU" sz="3600" dirty="0">
                <a:solidFill>
                  <a:srgbClr val="FF0000"/>
                </a:solidFill>
              </a:rPr>
            </a:br>
            <a:r>
              <a:rPr lang="ru-RU" altLang="ru-RU" sz="2800" b="0" dirty="0">
                <a:solidFill>
                  <a:schemeClr val="tx1">
                    <a:lumMod val="95000"/>
                    <a:lumOff val="5000"/>
                  </a:schemeClr>
                </a:solidFill>
              </a:rPr>
              <a:t>имеющим итоговые отметки «отлично» по всем учебным предметам учебного плана на уровне среднего общего образования,</a:t>
            </a:r>
            <a:br>
              <a:rPr lang="ru-RU" altLang="ru-RU" sz="2800" b="0" dirty="0">
                <a:solidFill>
                  <a:schemeClr val="tx1">
                    <a:lumMod val="95000"/>
                    <a:lumOff val="5000"/>
                  </a:schemeClr>
                </a:solidFill>
              </a:rPr>
            </a:br>
            <a:r>
              <a:rPr lang="ru-RU" altLang="ru-RU" sz="2800" b="0" dirty="0">
                <a:solidFill>
                  <a:schemeClr val="tx1">
                    <a:lumMod val="95000"/>
                    <a:lumOff val="5000"/>
                  </a:schemeClr>
                </a:solidFill>
              </a:rPr>
              <a:t>успешно прошедшим государственную итоговую аттестацию (без учета результатов, полученных при прохождении повторной государственной итоговой аттестации)</a:t>
            </a:r>
            <a:br>
              <a:rPr lang="ru-RU" altLang="ru-RU" sz="2800" b="0" dirty="0">
                <a:solidFill>
                  <a:schemeClr val="tx1">
                    <a:lumMod val="95000"/>
                    <a:lumOff val="5000"/>
                  </a:schemeClr>
                </a:solidFill>
              </a:rPr>
            </a:br>
            <a:r>
              <a:rPr lang="ru-RU" altLang="ru-RU" sz="2800" b="0" dirty="0">
                <a:solidFill>
                  <a:schemeClr val="tx1">
                    <a:lumMod val="95000"/>
                    <a:lumOff val="5000"/>
                  </a:schemeClr>
                </a:solidFill>
              </a:rPr>
              <a:t>набравшим не менее 70 баллов на ЕГЭ по русскому языку и математике профильного уровня или 5 баллов по математике базового уровня</a:t>
            </a:r>
          </a:p>
        </p:txBody>
      </p:sp>
      <p:sp>
        <p:nvSpPr>
          <p:cNvPr id="3" name="Текст 2"/>
          <p:cNvSpPr>
            <a:spLocks noGrp="1"/>
          </p:cNvSpPr>
          <p:nvPr>
            <p:ph type="body" idx="1"/>
          </p:nvPr>
        </p:nvSpPr>
        <p:spPr/>
        <p:txBody>
          <a:bodyPr/>
          <a:lstStyle/>
          <a:p>
            <a:endParaRPr lang="ru-RU"/>
          </a:p>
        </p:txBody>
      </p:sp>
      <p:sp>
        <p:nvSpPr>
          <p:cNvPr id="4" name="Прямоугольник 3"/>
          <p:cNvSpPr/>
          <p:nvPr/>
        </p:nvSpPr>
        <p:spPr>
          <a:xfrm>
            <a:off x="4847221" y="0"/>
            <a:ext cx="2262158" cy="646331"/>
          </a:xfrm>
          <a:prstGeom prst="rect">
            <a:avLst/>
          </a:prstGeom>
        </p:spPr>
        <p:txBody>
          <a:bodyPr wrap="none">
            <a:spAutoFit/>
          </a:bodyPr>
          <a:lstStyle/>
          <a:p>
            <a:r>
              <a:rPr lang="ru-RU" altLang="ru-RU" sz="3600" b="1" dirty="0" smtClean="0">
                <a:solidFill>
                  <a:schemeClr val="tx1">
                    <a:lumMod val="95000"/>
                    <a:lumOff val="5000"/>
                  </a:schemeClr>
                </a:solidFill>
                <a:effectLst>
                  <a:outerShdw blurRad="38100" dist="38100" dir="2700000" algn="tl">
                    <a:srgbClr val="000000">
                      <a:alpha val="43137"/>
                    </a:srgbClr>
                  </a:outerShdw>
                </a:effectLst>
              </a:rPr>
              <a:t>ЕГЭ-2023</a:t>
            </a:r>
            <a:endParaRPr lang="ru-RU" sz="3600"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976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36640" y="841827"/>
            <a:ext cx="6536235" cy="5262979"/>
          </a:xfrm>
          <a:prstGeom prst="rect">
            <a:avLst/>
          </a:prstGeom>
        </p:spPr>
        <p:txBody>
          <a:bodyPr wrap="square">
            <a:spAutoFit/>
          </a:bodyPr>
          <a:lstStyle/>
          <a:p>
            <a:pPr algn="ctr">
              <a:defRPr/>
            </a:pPr>
            <a:r>
              <a:rPr lang="ru-RU" sz="3200" b="1" u="sng" dirty="0">
                <a:solidFill>
                  <a:schemeClr val="tx1">
                    <a:lumMod val="95000"/>
                    <a:lumOff val="5000"/>
                  </a:schemeClr>
                </a:solidFill>
              </a:rPr>
              <a:t>Заявление </a:t>
            </a:r>
            <a:r>
              <a:rPr lang="ru-RU" sz="3200" dirty="0">
                <a:solidFill>
                  <a:schemeClr val="tx1">
                    <a:lumMod val="95000"/>
                    <a:lumOff val="5000"/>
                  </a:schemeClr>
                </a:solidFill>
              </a:rPr>
              <a:t>о выборе экзаменов и их количестве, </a:t>
            </a:r>
            <a:r>
              <a:rPr lang="ru-RU" sz="3200" b="1" u="sng" dirty="0">
                <a:solidFill>
                  <a:schemeClr val="tx1">
                    <a:lumMod val="95000"/>
                    <a:lumOff val="5000"/>
                  </a:schemeClr>
                </a:solidFill>
              </a:rPr>
              <a:t>подписанное родителями </a:t>
            </a:r>
            <a:r>
              <a:rPr lang="ru-RU" sz="3200" dirty="0">
                <a:solidFill>
                  <a:schemeClr val="tx1">
                    <a:lumMod val="95000"/>
                    <a:lumOff val="5000"/>
                  </a:schemeClr>
                </a:solidFill>
              </a:rPr>
              <a:t>(законными представителями),</a:t>
            </a:r>
          </a:p>
          <a:p>
            <a:pPr algn="ctr">
              <a:defRPr/>
            </a:pPr>
            <a:r>
              <a:rPr lang="ru-RU" sz="3200" dirty="0">
                <a:solidFill>
                  <a:schemeClr val="tx1">
                    <a:lumMod val="95000"/>
                    <a:lumOff val="5000"/>
                  </a:schemeClr>
                </a:solidFill>
              </a:rPr>
              <a:t> подаётся лично обучающимися на основании документа, удостоверяющего их личность (паспорт)</a:t>
            </a:r>
          </a:p>
          <a:p>
            <a:pPr algn="ctr">
              <a:defRPr/>
            </a:pPr>
            <a:r>
              <a:rPr lang="ru-RU" sz="3200" dirty="0">
                <a:solidFill>
                  <a:schemeClr val="tx1">
                    <a:lumMod val="95000"/>
                    <a:lumOff val="5000"/>
                  </a:schemeClr>
                </a:solidFill>
              </a:rPr>
              <a:t> </a:t>
            </a:r>
            <a:r>
              <a:rPr lang="ru-RU" sz="4000" b="1" u="sng" dirty="0">
                <a:solidFill>
                  <a:schemeClr val="tx1">
                    <a:lumMod val="95000"/>
                    <a:lumOff val="5000"/>
                  </a:schemeClr>
                </a:solidFill>
              </a:rPr>
              <a:t>не позднее 1 февраля </a:t>
            </a:r>
            <a:r>
              <a:rPr lang="ru-RU" sz="4000" b="1" u="sng" dirty="0" smtClean="0">
                <a:solidFill>
                  <a:schemeClr val="tx1">
                    <a:lumMod val="95000"/>
                    <a:lumOff val="5000"/>
                  </a:schemeClr>
                </a:solidFill>
              </a:rPr>
              <a:t>2023 </a:t>
            </a:r>
            <a:r>
              <a:rPr lang="ru-RU" sz="4000" b="1" u="sng" dirty="0">
                <a:solidFill>
                  <a:schemeClr val="tx1">
                    <a:lumMod val="95000"/>
                    <a:lumOff val="5000"/>
                  </a:schemeClr>
                </a:solidFill>
              </a:rPr>
              <a:t>года  </a:t>
            </a:r>
          </a:p>
        </p:txBody>
      </p:sp>
      <p:sp>
        <p:nvSpPr>
          <p:cNvPr id="5" name="Заголовок 1"/>
          <p:cNvSpPr>
            <a:spLocks noGrp="1"/>
          </p:cNvSpPr>
          <p:nvPr>
            <p:ph type="title"/>
          </p:nvPr>
        </p:nvSpPr>
        <p:spPr>
          <a:xfrm>
            <a:off x="2693716" y="-56359"/>
            <a:ext cx="8279083" cy="763500"/>
          </a:xfrm>
        </p:spPr>
        <p:txBody>
          <a:bodyPr/>
          <a:lstStyle/>
          <a:p>
            <a:pPr algn="ctr"/>
            <a:r>
              <a:rPr lang="ru-RU" dirty="0" smtClean="0"/>
              <a:t>ЕГЭ 2023</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11" y="966084"/>
            <a:ext cx="4283809" cy="5891916"/>
          </a:xfrm>
          <a:prstGeom prst="rect">
            <a:avLst/>
          </a:prstGeom>
        </p:spPr>
      </p:pic>
    </p:spTree>
    <p:extLst>
      <p:ext uri="{BB962C8B-B14F-4D97-AF65-F5344CB8AC3E}">
        <p14:creationId xmlns:p14="http://schemas.microsoft.com/office/powerpoint/2010/main" val="1416797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07576" y="1288166"/>
            <a:ext cx="10322423" cy="4031873"/>
          </a:xfrm>
          <a:prstGeom prst="rect">
            <a:avLst/>
          </a:prstGeom>
        </p:spPr>
        <p:txBody>
          <a:bodyPr wrap="square">
            <a:spAutoFit/>
          </a:bodyPr>
          <a:lstStyle/>
          <a:p>
            <a:pPr marL="0" indent="0" algn="ctr">
              <a:buFontTx/>
              <a:buNone/>
            </a:pPr>
            <a:r>
              <a:rPr lang="ru-RU" altLang="ru-RU" sz="3200" dirty="0">
                <a:solidFill>
                  <a:schemeClr val="tx1">
                    <a:lumMod val="95000"/>
                    <a:lumOff val="5000"/>
                  </a:schemeClr>
                </a:solidFill>
              </a:rPr>
              <a:t>В случае, если математика профильная или базовая не сдана, ребенку в июне будет рекомендовано пересдавать математику </a:t>
            </a:r>
            <a:r>
              <a:rPr lang="ru-RU" altLang="ru-RU" sz="3200" b="1" dirty="0">
                <a:solidFill>
                  <a:schemeClr val="tx1">
                    <a:lumMod val="95000"/>
                    <a:lumOff val="5000"/>
                  </a:schemeClr>
                </a:solidFill>
                <a:effectLst>
                  <a:outerShdw blurRad="38100" dist="38100" dir="2700000" algn="tl">
                    <a:srgbClr val="000000">
                      <a:alpha val="43137"/>
                    </a:srgbClr>
                  </a:outerShdw>
                </a:effectLst>
              </a:rPr>
              <a:t>базовую</a:t>
            </a:r>
            <a:r>
              <a:rPr lang="ru-RU" altLang="ru-RU" sz="3200" dirty="0">
                <a:solidFill>
                  <a:schemeClr val="tx1">
                    <a:lumMod val="95000"/>
                    <a:lumOff val="5000"/>
                  </a:schemeClr>
                </a:solidFill>
              </a:rPr>
              <a:t>, но выбор остается за учеником. </a:t>
            </a:r>
          </a:p>
          <a:p>
            <a:pPr marL="0" indent="0" algn="ctr">
              <a:buFontTx/>
              <a:buNone/>
            </a:pPr>
            <a:r>
              <a:rPr lang="ru-RU" altLang="ru-RU" sz="3200" dirty="0">
                <a:solidFill>
                  <a:schemeClr val="tx1">
                    <a:lumMod val="95000"/>
                    <a:lumOff val="5000"/>
                  </a:schemeClr>
                </a:solidFill>
              </a:rPr>
              <a:t>	В случае, если </a:t>
            </a:r>
            <a:r>
              <a:rPr lang="ru-RU" altLang="ru-RU" sz="3200" b="1" dirty="0">
                <a:solidFill>
                  <a:schemeClr val="tx1">
                    <a:lumMod val="95000"/>
                    <a:lumOff val="5000"/>
                  </a:schemeClr>
                </a:solidFill>
                <a:effectLst>
                  <a:outerShdw blurRad="38100" dist="38100" dir="2700000" algn="tl">
                    <a:srgbClr val="000000">
                      <a:alpha val="43137"/>
                    </a:srgbClr>
                  </a:outerShdw>
                </a:effectLst>
              </a:rPr>
              <a:t>математика профильная или базовая</a:t>
            </a:r>
            <a:r>
              <a:rPr lang="ru-RU" altLang="ru-RU" sz="3200" dirty="0">
                <a:solidFill>
                  <a:schemeClr val="tx1">
                    <a:lumMod val="95000"/>
                    <a:lumOff val="5000"/>
                  </a:schemeClr>
                </a:solidFill>
              </a:rPr>
              <a:t> не сдана в июне , ребенку предоставляется возможность пересдать в сентябре </a:t>
            </a:r>
            <a:r>
              <a:rPr lang="ru-RU" altLang="ru-RU" sz="3200" b="1" dirty="0">
                <a:solidFill>
                  <a:schemeClr val="tx1">
                    <a:lumMod val="95000"/>
                    <a:lumOff val="5000"/>
                  </a:schemeClr>
                </a:solidFill>
                <a:effectLst>
                  <a:outerShdw blurRad="38100" dist="38100" dir="2700000" algn="tl">
                    <a:srgbClr val="000000">
                      <a:alpha val="43137"/>
                    </a:srgbClr>
                  </a:outerShdw>
                </a:effectLst>
              </a:rPr>
              <a:t>математику базовую</a:t>
            </a:r>
          </a:p>
        </p:txBody>
      </p:sp>
      <p:sp>
        <p:nvSpPr>
          <p:cNvPr id="5" name="Заголовок 1"/>
          <p:cNvSpPr>
            <a:spLocks noGrp="1"/>
          </p:cNvSpPr>
          <p:nvPr>
            <p:ph type="title"/>
          </p:nvPr>
        </p:nvSpPr>
        <p:spPr>
          <a:xfrm>
            <a:off x="2693716" y="-56359"/>
            <a:ext cx="8279083" cy="763500"/>
          </a:xfrm>
        </p:spPr>
        <p:txBody>
          <a:bodyPr/>
          <a:lstStyle/>
          <a:p>
            <a:pPr algn="ctr"/>
            <a:r>
              <a:rPr lang="ru-RU" dirty="0" smtClean="0"/>
              <a:t>ЕГЭ 2023</a:t>
            </a:r>
            <a:endParaRPr lang="ru-RU" dirty="0"/>
          </a:p>
        </p:txBody>
      </p:sp>
    </p:spTree>
    <p:extLst>
      <p:ext uri="{BB962C8B-B14F-4D97-AF65-F5344CB8AC3E}">
        <p14:creationId xmlns:p14="http://schemas.microsoft.com/office/powerpoint/2010/main" val="3190546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88;p26"/>
          <p:cNvSpPr txBox="1">
            <a:spLocks/>
          </p:cNvSpPr>
          <p:nvPr/>
        </p:nvSpPr>
        <p:spPr>
          <a:xfrm>
            <a:off x="2122800" y="658439"/>
            <a:ext cx="7699117" cy="1075767"/>
          </a:xfrm>
          <a:prstGeom prst="rect">
            <a:avLst/>
          </a:prstGeom>
          <a:solidFill>
            <a:schemeClr val="accent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900"/>
              <a:buFont typeface="Roboto"/>
              <a:buChar char="●"/>
              <a:defRPr sz="1900" b="0" i="0" u="none" strike="noStrike" cap="none">
                <a:solidFill>
                  <a:schemeClr val="dk2"/>
                </a:solidFill>
                <a:latin typeface="Roboto"/>
                <a:ea typeface="Roboto"/>
                <a:cs typeface="Roboto"/>
                <a:sym typeface="Roboto"/>
              </a:defRPr>
            </a:lvl1pPr>
            <a:lvl2pPr marL="914400" marR="0" lvl="1" indent="-349250" algn="l" rtl="0">
              <a:lnSpc>
                <a:spcPct val="115000"/>
              </a:lnSpc>
              <a:spcBef>
                <a:spcPts val="2100"/>
              </a:spcBef>
              <a:spcAft>
                <a:spcPts val="0"/>
              </a:spcAft>
              <a:buClr>
                <a:schemeClr val="dk2"/>
              </a:buClr>
              <a:buSzPts val="1900"/>
              <a:buFont typeface="Roboto"/>
              <a:buChar char="○"/>
              <a:defRPr sz="1900" b="0" i="0" u="none" strike="noStrike" cap="none">
                <a:solidFill>
                  <a:schemeClr val="dk2"/>
                </a:solidFill>
                <a:latin typeface="Roboto"/>
                <a:ea typeface="Roboto"/>
                <a:cs typeface="Roboto"/>
                <a:sym typeface="Roboto"/>
              </a:defRPr>
            </a:lvl2pPr>
            <a:lvl3pPr marL="1371600" marR="0" lvl="2" indent="-349250" algn="l" rtl="0">
              <a:lnSpc>
                <a:spcPct val="115000"/>
              </a:lnSpc>
              <a:spcBef>
                <a:spcPts val="2100"/>
              </a:spcBef>
              <a:spcAft>
                <a:spcPts val="0"/>
              </a:spcAft>
              <a:buClr>
                <a:schemeClr val="dk2"/>
              </a:buClr>
              <a:buSzPts val="1900"/>
              <a:buFont typeface="Roboto"/>
              <a:buChar char="■"/>
              <a:defRPr sz="1900" b="0" i="0" u="none" strike="noStrike" cap="none">
                <a:solidFill>
                  <a:schemeClr val="dk2"/>
                </a:solidFill>
                <a:latin typeface="Roboto"/>
                <a:ea typeface="Roboto"/>
                <a:cs typeface="Roboto"/>
                <a:sym typeface="Roboto"/>
              </a:defRPr>
            </a:lvl3pPr>
            <a:lvl4pPr marL="1828800" marR="0" lvl="3" indent="-349250" algn="l" rtl="0">
              <a:lnSpc>
                <a:spcPct val="115000"/>
              </a:lnSpc>
              <a:spcBef>
                <a:spcPts val="2100"/>
              </a:spcBef>
              <a:spcAft>
                <a:spcPts val="0"/>
              </a:spcAft>
              <a:buClr>
                <a:schemeClr val="dk2"/>
              </a:buClr>
              <a:buSzPts val="1900"/>
              <a:buFont typeface="Roboto"/>
              <a:buChar char="●"/>
              <a:defRPr sz="1900" b="0" i="0" u="none" strike="noStrike" cap="none">
                <a:solidFill>
                  <a:schemeClr val="dk2"/>
                </a:solidFill>
                <a:latin typeface="Roboto"/>
                <a:ea typeface="Roboto"/>
                <a:cs typeface="Roboto"/>
                <a:sym typeface="Roboto"/>
              </a:defRPr>
            </a:lvl4pPr>
            <a:lvl5pPr marL="2286000" marR="0" lvl="4" indent="-349250" algn="l" rtl="0">
              <a:lnSpc>
                <a:spcPct val="115000"/>
              </a:lnSpc>
              <a:spcBef>
                <a:spcPts val="2100"/>
              </a:spcBef>
              <a:spcAft>
                <a:spcPts val="0"/>
              </a:spcAft>
              <a:buClr>
                <a:schemeClr val="dk2"/>
              </a:buClr>
              <a:buSzPts val="1900"/>
              <a:buFont typeface="Roboto"/>
              <a:buChar char="○"/>
              <a:defRPr sz="1900" b="0" i="0" u="none" strike="noStrike" cap="none">
                <a:solidFill>
                  <a:schemeClr val="dk2"/>
                </a:solidFill>
                <a:latin typeface="Roboto"/>
                <a:ea typeface="Roboto"/>
                <a:cs typeface="Roboto"/>
                <a:sym typeface="Roboto"/>
              </a:defRPr>
            </a:lvl5pPr>
            <a:lvl6pPr marL="2743200" marR="0" lvl="5" indent="-349250" algn="l" rtl="0">
              <a:lnSpc>
                <a:spcPct val="115000"/>
              </a:lnSpc>
              <a:spcBef>
                <a:spcPts val="2100"/>
              </a:spcBef>
              <a:spcAft>
                <a:spcPts val="0"/>
              </a:spcAft>
              <a:buClr>
                <a:schemeClr val="dk2"/>
              </a:buClr>
              <a:buSzPts val="1900"/>
              <a:buFont typeface="Roboto"/>
              <a:buChar char="■"/>
              <a:defRPr sz="1900" b="0" i="0" u="none" strike="noStrike" cap="none">
                <a:solidFill>
                  <a:schemeClr val="dk2"/>
                </a:solidFill>
                <a:latin typeface="Roboto"/>
                <a:ea typeface="Roboto"/>
                <a:cs typeface="Roboto"/>
                <a:sym typeface="Roboto"/>
              </a:defRPr>
            </a:lvl6pPr>
            <a:lvl7pPr marL="3200400" marR="0" lvl="6" indent="-349250" algn="l" rtl="0">
              <a:lnSpc>
                <a:spcPct val="115000"/>
              </a:lnSpc>
              <a:spcBef>
                <a:spcPts val="2100"/>
              </a:spcBef>
              <a:spcAft>
                <a:spcPts val="0"/>
              </a:spcAft>
              <a:buClr>
                <a:schemeClr val="dk2"/>
              </a:buClr>
              <a:buSzPts val="1900"/>
              <a:buFont typeface="Roboto"/>
              <a:buChar char="●"/>
              <a:defRPr sz="1900" b="0" i="0" u="none" strike="noStrike" cap="none">
                <a:solidFill>
                  <a:schemeClr val="dk2"/>
                </a:solidFill>
                <a:latin typeface="Roboto"/>
                <a:ea typeface="Roboto"/>
                <a:cs typeface="Roboto"/>
                <a:sym typeface="Roboto"/>
              </a:defRPr>
            </a:lvl7pPr>
            <a:lvl8pPr marL="3657600" marR="0" lvl="7" indent="-349250" algn="l" rtl="0">
              <a:lnSpc>
                <a:spcPct val="115000"/>
              </a:lnSpc>
              <a:spcBef>
                <a:spcPts val="2100"/>
              </a:spcBef>
              <a:spcAft>
                <a:spcPts val="0"/>
              </a:spcAft>
              <a:buClr>
                <a:schemeClr val="dk2"/>
              </a:buClr>
              <a:buSzPts val="1900"/>
              <a:buFont typeface="Roboto"/>
              <a:buChar char="○"/>
              <a:defRPr sz="1900" b="0" i="0" u="none" strike="noStrike" cap="none">
                <a:solidFill>
                  <a:schemeClr val="dk2"/>
                </a:solidFill>
                <a:latin typeface="Roboto"/>
                <a:ea typeface="Roboto"/>
                <a:cs typeface="Roboto"/>
                <a:sym typeface="Roboto"/>
              </a:defRPr>
            </a:lvl8pPr>
            <a:lvl9pPr marL="4114800" marR="0" lvl="8" indent="-349250" algn="l" rtl="0">
              <a:lnSpc>
                <a:spcPct val="115000"/>
              </a:lnSpc>
              <a:spcBef>
                <a:spcPts val="2100"/>
              </a:spcBef>
              <a:spcAft>
                <a:spcPts val="2100"/>
              </a:spcAft>
              <a:buClr>
                <a:schemeClr val="dk2"/>
              </a:buClr>
              <a:buSzPts val="1900"/>
              <a:buFont typeface="Roboto"/>
              <a:buChar char="■"/>
              <a:defRPr sz="1900" b="0" i="0" u="none" strike="noStrike" cap="none">
                <a:solidFill>
                  <a:schemeClr val="dk2"/>
                </a:solidFill>
                <a:latin typeface="Roboto"/>
                <a:ea typeface="Roboto"/>
                <a:cs typeface="Roboto"/>
                <a:sym typeface="Roboto"/>
              </a:defRPr>
            </a:lvl9pPr>
          </a:lstStyle>
          <a:p>
            <a:pPr marL="0" indent="0" algn="ctr">
              <a:lnSpc>
                <a:spcPct val="100000"/>
              </a:lnSpc>
              <a:buNone/>
            </a:pPr>
            <a:r>
              <a:rPr lang="ru-RU" sz="2400" b="1" dirty="0">
                <a:solidFill>
                  <a:schemeClr val="dk1"/>
                </a:solidFill>
              </a:rPr>
              <a:t>Нормативные  документы </a:t>
            </a:r>
          </a:p>
          <a:p>
            <a:pPr marL="0" indent="0" algn="ctr">
              <a:lnSpc>
                <a:spcPct val="100000"/>
              </a:lnSpc>
              <a:buNone/>
            </a:pPr>
            <a:r>
              <a:rPr lang="ru-RU" sz="2400" b="1" dirty="0">
                <a:solidFill>
                  <a:schemeClr val="dk1"/>
                </a:solidFill>
              </a:rPr>
              <a:t>по  проведению ГИА-9 в форме основного государственного экзамена</a:t>
            </a:r>
          </a:p>
        </p:txBody>
      </p:sp>
      <p:grpSp>
        <p:nvGrpSpPr>
          <p:cNvPr id="6" name="Google Shape;673;p24"/>
          <p:cNvGrpSpPr/>
          <p:nvPr/>
        </p:nvGrpSpPr>
        <p:grpSpPr>
          <a:xfrm rot="10598598">
            <a:off x="761365" y="5262815"/>
            <a:ext cx="1631548" cy="693755"/>
            <a:chOff x="4590347" y="1490179"/>
            <a:chExt cx="1314037" cy="558745"/>
          </a:xfrm>
        </p:grpSpPr>
        <p:sp>
          <p:nvSpPr>
            <p:cNvPr id="7" name="Google Shape;674;p24"/>
            <p:cNvSpPr/>
            <p:nvPr/>
          </p:nvSpPr>
          <p:spPr>
            <a:xfrm>
              <a:off x="4590347" y="1490179"/>
              <a:ext cx="1314037" cy="558745"/>
            </a:xfrm>
            <a:custGeom>
              <a:avLst/>
              <a:gdLst/>
              <a:ahLst/>
              <a:cxnLst/>
              <a:rect l="l" t="t" r="r" b="b"/>
              <a:pathLst>
                <a:path w="1314037" h="558745" extrusionOk="0">
                  <a:moveTo>
                    <a:pt x="0" y="154469"/>
                  </a:moveTo>
                  <a:cubicBezTo>
                    <a:pt x="107637" y="99520"/>
                    <a:pt x="220996" y="55801"/>
                    <a:pt x="337674" y="24160"/>
                  </a:cubicBezTo>
                  <a:cubicBezTo>
                    <a:pt x="386478" y="10953"/>
                    <a:pt x="436412" y="-277"/>
                    <a:pt x="486981" y="5"/>
                  </a:cubicBezTo>
                  <a:cubicBezTo>
                    <a:pt x="561000" y="429"/>
                    <a:pt x="632476" y="25290"/>
                    <a:pt x="702256" y="49869"/>
                  </a:cubicBezTo>
                  <a:cubicBezTo>
                    <a:pt x="726764" y="58485"/>
                    <a:pt x="751908" y="67526"/>
                    <a:pt x="771119" y="84900"/>
                  </a:cubicBezTo>
                  <a:cubicBezTo>
                    <a:pt x="794355" y="105948"/>
                    <a:pt x="806151" y="137024"/>
                    <a:pt x="811871" y="167888"/>
                  </a:cubicBezTo>
                  <a:cubicBezTo>
                    <a:pt x="820488" y="214786"/>
                    <a:pt x="811024" y="272701"/>
                    <a:pt x="768082" y="293324"/>
                  </a:cubicBezTo>
                  <a:cubicBezTo>
                    <a:pt x="714828" y="318821"/>
                    <a:pt x="649992" y="256809"/>
                    <a:pt x="659879" y="198612"/>
                  </a:cubicBezTo>
                  <a:cubicBezTo>
                    <a:pt x="669767" y="140414"/>
                    <a:pt x="731497" y="101992"/>
                    <a:pt x="790542" y="100721"/>
                  </a:cubicBezTo>
                  <a:cubicBezTo>
                    <a:pt x="849587" y="99450"/>
                    <a:pt x="905312" y="126853"/>
                    <a:pt x="955458" y="157930"/>
                  </a:cubicBezTo>
                  <a:cubicBezTo>
                    <a:pt x="1110134" y="253702"/>
                    <a:pt x="1239243" y="392910"/>
                    <a:pt x="1314038" y="558745"/>
                  </a:cubicBez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675;p24"/>
            <p:cNvSpPr/>
            <p:nvPr/>
          </p:nvSpPr>
          <p:spPr>
            <a:xfrm>
              <a:off x="4590347" y="1552973"/>
              <a:ext cx="115830" cy="139490"/>
            </a:xfrm>
            <a:custGeom>
              <a:avLst/>
              <a:gdLst/>
              <a:ahLst/>
              <a:cxnLst/>
              <a:rect l="l" t="t" r="r" b="b"/>
              <a:pathLst>
                <a:path w="115830" h="139490" extrusionOk="0">
                  <a:moveTo>
                    <a:pt x="115830" y="139491"/>
                  </a:moveTo>
                  <a:lnTo>
                    <a:pt x="0" y="91605"/>
                  </a:lnTo>
                  <a:lnTo>
                    <a:pt x="65331" y="0"/>
                  </a:lnTo>
                </a:path>
              </a:pathLst>
            </a:custGeom>
            <a:no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 name="Google Shape;1204;p41"/>
          <p:cNvSpPr/>
          <p:nvPr/>
        </p:nvSpPr>
        <p:spPr>
          <a:xfrm>
            <a:off x="168742" y="91606"/>
            <a:ext cx="767416" cy="1110134"/>
          </a:xfrm>
          <a:custGeom>
            <a:avLst/>
            <a:gdLst/>
            <a:ahLst/>
            <a:cxnLst/>
            <a:rect l="l" t="t" r="r" b="b"/>
            <a:pathLst>
              <a:path w="767416" h="1110134" extrusionOk="0">
                <a:moveTo>
                  <a:pt x="9081" y="8758"/>
                </a:moveTo>
                <a:cubicBezTo>
                  <a:pt x="-6386" y="322206"/>
                  <a:pt x="2372" y="709461"/>
                  <a:pt x="3361" y="735593"/>
                </a:cubicBezTo>
                <a:cubicBezTo>
                  <a:pt x="6892" y="832566"/>
                  <a:pt x="-7304" y="920921"/>
                  <a:pt x="154222" y="910327"/>
                </a:cubicBezTo>
                <a:cubicBezTo>
                  <a:pt x="154222" y="910327"/>
                  <a:pt x="357773" y="912164"/>
                  <a:pt x="430308" y="907432"/>
                </a:cubicBezTo>
                <a:cubicBezTo>
                  <a:pt x="436947" y="991691"/>
                  <a:pt x="438925" y="1110135"/>
                  <a:pt x="438925" y="1110135"/>
                </a:cubicBezTo>
                <a:cubicBezTo>
                  <a:pt x="529187" y="998330"/>
                  <a:pt x="653493" y="906654"/>
                  <a:pt x="767416" y="817169"/>
                </a:cubicBezTo>
                <a:cubicBezTo>
                  <a:pt x="644170" y="734251"/>
                  <a:pt x="535332" y="665247"/>
                  <a:pt x="447259" y="545674"/>
                </a:cubicBezTo>
                <a:cubicBezTo>
                  <a:pt x="443586" y="624495"/>
                  <a:pt x="436170" y="725635"/>
                  <a:pt x="436170" y="725635"/>
                </a:cubicBezTo>
                <a:cubicBezTo>
                  <a:pt x="370698" y="728318"/>
                  <a:pt x="274502" y="725070"/>
                  <a:pt x="274502" y="725070"/>
                </a:cubicBezTo>
                <a:lnTo>
                  <a:pt x="270406" y="0"/>
                </a:lnTo>
                <a:cubicBezTo>
                  <a:pt x="174210" y="15538"/>
                  <a:pt x="107466" y="8758"/>
                  <a:pt x="9152" y="8758"/>
                </a:cubicBezTo>
                <a:close/>
              </a:path>
            </a:pathLst>
          </a:custGeom>
          <a:solidFill>
            <a:schemeClr val="accent2"/>
          </a:solidFill>
          <a:ln w="19050"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0" name="Рисунок 9"/>
          <p:cNvPicPr>
            <a:picLocks noChangeAspect="1"/>
          </p:cNvPicPr>
          <p:nvPr/>
        </p:nvPicPr>
        <p:blipFill>
          <a:blip r:embed="rId2"/>
          <a:stretch>
            <a:fillRect/>
          </a:stretch>
        </p:blipFill>
        <p:spPr>
          <a:xfrm>
            <a:off x="0" y="5366770"/>
            <a:ext cx="362724" cy="1491230"/>
          </a:xfrm>
          <a:prstGeom prst="rect">
            <a:avLst/>
          </a:prstGeom>
        </p:spPr>
      </p:pic>
      <p:sp>
        <p:nvSpPr>
          <p:cNvPr id="11" name="Прямоугольник 10"/>
          <p:cNvSpPr/>
          <p:nvPr/>
        </p:nvSpPr>
        <p:spPr>
          <a:xfrm>
            <a:off x="742454" y="2176040"/>
            <a:ext cx="10703312" cy="3108543"/>
          </a:xfrm>
          <a:prstGeom prst="rect">
            <a:avLst/>
          </a:prstGeom>
        </p:spPr>
        <p:txBody>
          <a:bodyPr wrap="square">
            <a:spAutoFit/>
          </a:bodyPr>
          <a:lstStyle/>
          <a:p>
            <a:pPr marL="457200" lvl="0" indent="-457200">
              <a:buClr>
                <a:srgbClr val="FF0000"/>
              </a:buClr>
              <a:buFont typeface="Wingdings" panose="05000000000000000000" pitchFamily="2" charset="2"/>
              <a:buChar char="ü"/>
            </a:pPr>
            <a:r>
              <a:rPr lang="ru-RU" sz="2800" kern="1200" dirty="0" smtClean="0">
                <a:solidFill>
                  <a:schemeClr val="tx1"/>
                </a:solidFill>
                <a:latin typeface="Times New Roman" pitchFamily="18" charset="0"/>
                <a:ea typeface="+mn-ea"/>
                <a:cs typeface="Times New Roman" pitchFamily="18" charset="0"/>
              </a:rPr>
              <a:t>Федеральный </a:t>
            </a:r>
            <a:r>
              <a:rPr lang="ru-RU" sz="2800" kern="1200" dirty="0">
                <a:solidFill>
                  <a:schemeClr val="tx1"/>
                </a:solidFill>
                <a:latin typeface="Times New Roman" pitchFamily="18" charset="0"/>
                <a:ea typeface="+mn-ea"/>
                <a:cs typeface="Times New Roman" pitchFamily="18" charset="0"/>
              </a:rPr>
              <a:t>закон  «Об образовании в </a:t>
            </a:r>
            <a:r>
              <a:rPr lang="ru-RU" sz="2800" kern="1200" dirty="0" smtClean="0">
                <a:solidFill>
                  <a:schemeClr val="tx1"/>
                </a:solidFill>
                <a:latin typeface="Times New Roman" pitchFamily="18" charset="0"/>
                <a:ea typeface="+mn-ea"/>
                <a:cs typeface="Times New Roman" pitchFamily="18" charset="0"/>
              </a:rPr>
              <a:t>Российской </a:t>
            </a:r>
            <a:r>
              <a:rPr lang="ru-RU" sz="2800" kern="1200" dirty="0">
                <a:solidFill>
                  <a:schemeClr val="tx1"/>
                </a:solidFill>
                <a:latin typeface="Times New Roman" pitchFamily="18" charset="0"/>
                <a:ea typeface="+mn-ea"/>
                <a:cs typeface="Times New Roman" pitchFamily="18" charset="0"/>
              </a:rPr>
              <a:t>Федерации» от   29 декабря 2012 года №</a:t>
            </a:r>
            <a:r>
              <a:rPr lang="ru-RU" sz="2800" kern="1200" dirty="0" smtClean="0">
                <a:solidFill>
                  <a:schemeClr val="tx1"/>
                </a:solidFill>
                <a:latin typeface="Times New Roman" pitchFamily="18" charset="0"/>
                <a:ea typeface="+mn-ea"/>
                <a:cs typeface="Times New Roman" pitchFamily="18" charset="0"/>
              </a:rPr>
              <a:t>273-ФЗ  ( статьи 59, 60, 98)</a:t>
            </a:r>
          </a:p>
          <a:p>
            <a:pPr marL="457200" lvl="0" indent="-457200" algn="just">
              <a:buClr>
                <a:srgbClr val="FF0000"/>
              </a:buClr>
              <a:buFont typeface="Wingdings" panose="05000000000000000000" pitchFamily="2" charset="2"/>
              <a:buChar char="ü"/>
              <a:defRPr/>
            </a:pPr>
            <a:r>
              <a:rPr lang="ru-RU" sz="2800" kern="1200" dirty="0">
                <a:solidFill>
                  <a:schemeClr val="tx1"/>
                </a:solidFill>
                <a:latin typeface="Times New Roman" pitchFamily="18" charset="0"/>
                <a:ea typeface="+mn-ea"/>
                <a:cs typeface="Times New Roman" pitchFamily="18" charset="0"/>
              </a:rPr>
              <a:t>Приказ </a:t>
            </a:r>
            <a:r>
              <a:rPr lang="ru-RU" sz="2800" kern="1200" dirty="0" err="1">
                <a:solidFill>
                  <a:schemeClr val="tx1"/>
                </a:solidFill>
                <a:latin typeface="Times New Roman" pitchFamily="18" charset="0"/>
                <a:ea typeface="+mn-ea"/>
                <a:cs typeface="Times New Roman" pitchFamily="18" charset="0"/>
              </a:rPr>
              <a:t>Минобрнауки</a:t>
            </a:r>
            <a:r>
              <a:rPr lang="ru-RU" sz="2800" kern="1200" dirty="0">
                <a:solidFill>
                  <a:schemeClr val="tx1"/>
                </a:solidFill>
                <a:latin typeface="Times New Roman" pitchFamily="18" charset="0"/>
                <a:ea typeface="+mn-ea"/>
                <a:cs typeface="Times New Roman" pitchFamily="18" charset="0"/>
              </a:rPr>
              <a:t> России от 07.11.2018 № 190/1512 "Об утверждении Порядка проведения государственной итоговой аттестации по образовательным программам среднего общего образования (Зарегистрировано в Минюсте России 18.10.2018 № 52952)</a:t>
            </a:r>
          </a:p>
        </p:txBody>
      </p:sp>
    </p:spTree>
    <p:extLst>
      <p:ext uri="{BB962C8B-B14F-4D97-AF65-F5344CB8AC3E}">
        <p14:creationId xmlns:p14="http://schemas.microsoft.com/office/powerpoint/2010/main" val="2466591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9881" y="-176507"/>
            <a:ext cx="7406725" cy="763500"/>
          </a:xfrm>
        </p:spPr>
        <p:txBody>
          <a:bodyPr/>
          <a:lstStyle/>
          <a:p>
            <a:pPr algn="ctr"/>
            <a:r>
              <a:rPr lang="ru-RU" dirty="0" smtClean="0"/>
              <a:t>ГИА для детей с ОВЗ и детей-инвалидов</a:t>
            </a:r>
            <a:endParaRPr lang="ru-RU" dirty="0"/>
          </a:p>
        </p:txBody>
      </p:sp>
      <p:sp>
        <p:nvSpPr>
          <p:cNvPr id="3" name="Текст 2"/>
          <p:cNvSpPr>
            <a:spLocks noGrp="1"/>
          </p:cNvSpPr>
          <p:nvPr>
            <p:ph type="body" idx="1"/>
          </p:nvPr>
        </p:nvSpPr>
        <p:spPr>
          <a:xfrm>
            <a:off x="1040015" y="1233475"/>
            <a:ext cx="10374220" cy="3106800"/>
          </a:xfrm>
        </p:spPr>
        <p:txBody>
          <a:bodyPr/>
          <a:lstStyle/>
          <a:p>
            <a:r>
              <a:rPr lang="ru-RU" sz="3600" b="1" dirty="0">
                <a:solidFill>
                  <a:schemeClr val="tx1"/>
                </a:solidFill>
              </a:rPr>
              <a:t>По желанию </a:t>
            </a:r>
            <a:r>
              <a:rPr lang="ru-RU" sz="3600" dirty="0">
                <a:solidFill>
                  <a:schemeClr val="tx1"/>
                </a:solidFill>
              </a:rPr>
              <a:t>могут сдавать только обязательные предметы в форме ГВЭ</a:t>
            </a:r>
          </a:p>
          <a:p>
            <a:r>
              <a:rPr lang="ru-RU" sz="3600" dirty="0">
                <a:solidFill>
                  <a:schemeClr val="tx1"/>
                </a:solidFill>
              </a:rPr>
              <a:t>По другим отдельным предметам </a:t>
            </a:r>
            <a:r>
              <a:rPr lang="ru-RU" sz="3600" b="1" dirty="0">
                <a:solidFill>
                  <a:schemeClr val="tx1"/>
                </a:solidFill>
              </a:rPr>
              <a:t>по желанию</a:t>
            </a:r>
            <a:r>
              <a:rPr lang="ru-RU" sz="3600" dirty="0">
                <a:solidFill>
                  <a:schemeClr val="tx1"/>
                </a:solidFill>
              </a:rPr>
              <a:t> проводится в форме </a:t>
            </a:r>
            <a:r>
              <a:rPr lang="ru-RU" sz="3600" dirty="0" smtClean="0">
                <a:solidFill>
                  <a:schemeClr val="tx1"/>
                </a:solidFill>
              </a:rPr>
              <a:t>ОГЭ</a:t>
            </a:r>
          </a:p>
          <a:p>
            <a:endParaRPr lang="ru-RU" sz="3600" dirty="0" smtClean="0">
              <a:solidFill>
                <a:schemeClr val="tx1"/>
              </a:solidFill>
            </a:endParaRPr>
          </a:p>
          <a:p>
            <a:pPr marL="107950" indent="0" algn="ctr">
              <a:buNone/>
            </a:pPr>
            <a:r>
              <a:rPr lang="ru-RU" sz="2000" dirty="0">
                <a:solidFill>
                  <a:schemeClr val="tx1"/>
                </a:solidFill>
              </a:rPr>
              <a:t>Продолжительность экзамена для лиц с ограниченными возможностями здоровья, детей-инвалидов и инвалидов увеличивается</a:t>
            </a:r>
            <a:br>
              <a:rPr lang="ru-RU" sz="2000" dirty="0">
                <a:solidFill>
                  <a:schemeClr val="tx1"/>
                </a:solidFill>
              </a:rPr>
            </a:br>
            <a:r>
              <a:rPr lang="ru-RU" sz="2000" dirty="0">
                <a:solidFill>
                  <a:schemeClr val="tx1"/>
                </a:solidFill>
              </a:rPr>
              <a:t>на</a:t>
            </a:r>
            <a:r>
              <a:rPr lang="ru-RU" sz="2000" b="1" dirty="0">
                <a:solidFill>
                  <a:schemeClr val="tx1"/>
                </a:solidFill>
              </a:rPr>
              <a:t> 1,5 часа </a:t>
            </a:r>
            <a:r>
              <a:rPr lang="ru-RU" sz="2000" dirty="0">
                <a:solidFill>
                  <a:schemeClr val="tx1"/>
                </a:solidFill>
              </a:rPr>
              <a:t>(за исключением ЕГЭ по иностранным языкам (раздел «Говорение»).</a:t>
            </a:r>
          </a:p>
          <a:p>
            <a:pPr marL="107950" indent="0" algn="ctr">
              <a:buNone/>
            </a:pPr>
            <a:r>
              <a:rPr lang="ru-RU" sz="2000" dirty="0">
                <a:solidFill>
                  <a:schemeClr val="tx1"/>
                </a:solidFill>
              </a:rPr>
              <a:t>Продолжительность ЕГЭ по иностранным языкам (раздел «Говорение») увеличивается на </a:t>
            </a:r>
            <a:r>
              <a:rPr lang="ru-RU" sz="2000" b="1" dirty="0">
                <a:solidFill>
                  <a:schemeClr val="tx1"/>
                </a:solidFill>
              </a:rPr>
              <a:t>30 минут.</a:t>
            </a:r>
            <a:endParaRPr lang="ru-RU" sz="2000" dirty="0">
              <a:solidFill>
                <a:schemeClr val="tx1"/>
              </a:solidFill>
            </a:endParaRPr>
          </a:p>
          <a:p>
            <a:endParaRPr lang="ru-RU" sz="3600" dirty="0">
              <a:solidFill>
                <a:schemeClr val="tx1"/>
              </a:solidFill>
            </a:endParaRPr>
          </a:p>
          <a:p>
            <a:pPr marL="82296" indent="0">
              <a:buNone/>
            </a:pPr>
            <a:endParaRPr lang="ru-RU" sz="3600" dirty="0">
              <a:solidFill>
                <a:schemeClr val="tx1"/>
              </a:solidFill>
            </a:endParaRPr>
          </a:p>
          <a:p>
            <a:pPr marL="107950" indent="0">
              <a:buNone/>
            </a:pPr>
            <a:endParaRPr lang="ru-RU" sz="3600" dirty="0">
              <a:solidFill>
                <a:schemeClr val="tx1"/>
              </a:solidFill>
            </a:endParaRPr>
          </a:p>
        </p:txBody>
      </p:sp>
    </p:spTree>
    <p:extLst>
      <p:ext uri="{BB962C8B-B14F-4D97-AF65-F5344CB8AC3E}">
        <p14:creationId xmlns:p14="http://schemas.microsoft.com/office/powerpoint/2010/main" val="1417502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21977" y="1192916"/>
            <a:ext cx="9107986" cy="3416320"/>
          </a:xfrm>
          <a:prstGeom prst="rect">
            <a:avLst/>
          </a:prstGeom>
        </p:spPr>
        <p:txBody>
          <a:bodyPr wrap="square">
            <a:spAutoFit/>
          </a:bodyPr>
          <a:lstStyle/>
          <a:p>
            <a:pPr marL="0" indent="0" algn="ctr">
              <a:buFontTx/>
              <a:buNone/>
            </a:pPr>
            <a:r>
              <a:rPr lang="ru-RU" altLang="ru-RU" sz="5400" b="1" dirty="0">
                <a:solidFill>
                  <a:schemeClr val="tx1"/>
                </a:solidFill>
              </a:rPr>
              <a:t>Расписание ЕГЭ устанавливается </a:t>
            </a:r>
          </a:p>
          <a:p>
            <a:pPr marL="0" indent="0" algn="ctr">
              <a:buFontTx/>
              <a:buNone/>
            </a:pPr>
            <a:r>
              <a:rPr lang="ru-RU" altLang="ru-RU" sz="5400" b="1" dirty="0">
                <a:solidFill>
                  <a:srgbClr val="C00000"/>
                </a:solidFill>
              </a:rPr>
              <a:t>на федеральном уровне </a:t>
            </a:r>
          </a:p>
          <a:p>
            <a:pPr marL="0" indent="0" algn="ctr">
              <a:buFontTx/>
              <a:buNone/>
            </a:pPr>
            <a:r>
              <a:rPr lang="ru-RU" altLang="ru-RU" sz="5400" b="1" dirty="0" err="1">
                <a:solidFill>
                  <a:schemeClr val="tx1"/>
                </a:solidFill>
              </a:rPr>
              <a:t>Рособрнадзором</a:t>
            </a:r>
            <a:endParaRPr lang="ru-RU" altLang="ru-RU" sz="5400" b="1" dirty="0">
              <a:solidFill>
                <a:schemeClr val="tx1"/>
              </a:solidFill>
            </a:endParaRPr>
          </a:p>
        </p:txBody>
      </p:sp>
      <p:sp>
        <p:nvSpPr>
          <p:cNvPr id="5" name="Заголовок 1"/>
          <p:cNvSpPr>
            <a:spLocks noGrp="1"/>
          </p:cNvSpPr>
          <p:nvPr>
            <p:ph type="title"/>
          </p:nvPr>
        </p:nvSpPr>
        <p:spPr>
          <a:xfrm>
            <a:off x="2693716" y="-56359"/>
            <a:ext cx="8279083" cy="763500"/>
          </a:xfrm>
        </p:spPr>
        <p:txBody>
          <a:bodyPr/>
          <a:lstStyle/>
          <a:p>
            <a:pPr algn="ctr"/>
            <a:r>
              <a:rPr lang="ru-RU" dirty="0" smtClean="0"/>
              <a:t>ЕГЭ 2023</a:t>
            </a:r>
            <a:endParaRPr lang="ru-RU" dirty="0"/>
          </a:p>
        </p:txBody>
      </p:sp>
    </p:spTree>
    <p:extLst>
      <p:ext uri="{BB962C8B-B14F-4D97-AF65-F5344CB8AC3E}">
        <p14:creationId xmlns:p14="http://schemas.microsoft.com/office/powerpoint/2010/main" val="1464504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693716" y="-56359"/>
            <a:ext cx="8279083" cy="763500"/>
          </a:xfrm>
        </p:spPr>
        <p:txBody>
          <a:bodyPr/>
          <a:lstStyle/>
          <a:p>
            <a:pPr algn="ctr"/>
            <a:r>
              <a:rPr lang="ru-RU" dirty="0" smtClean="0"/>
              <a:t>ЕГЭ 2023</a:t>
            </a:r>
            <a:endParaRPr lang="ru-RU" dirty="0"/>
          </a:p>
        </p:txBody>
      </p:sp>
      <p:graphicFrame>
        <p:nvGraphicFramePr>
          <p:cNvPr id="6" name="Объект 7"/>
          <p:cNvGraphicFramePr>
            <a:graphicFrameLocks/>
          </p:cNvGraphicFramePr>
          <p:nvPr>
            <p:extLst>
              <p:ext uri="{D42A27DB-BD31-4B8C-83A1-F6EECF244321}">
                <p14:modId xmlns:p14="http://schemas.microsoft.com/office/powerpoint/2010/main" val="1182900458"/>
              </p:ext>
            </p:extLst>
          </p:nvPr>
        </p:nvGraphicFramePr>
        <p:xfrm>
          <a:off x="1600200" y="860126"/>
          <a:ext cx="9258299" cy="5601128"/>
        </p:xfrm>
        <a:graphic>
          <a:graphicData uri="http://schemas.openxmlformats.org/drawingml/2006/table">
            <a:tbl>
              <a:tblPr/>
              <a:tblGrid>
                <a:gridCol w="3062684">
                  <a:extLst>
                    <a:ext uri="{9D8B030D-6E8A-4147-A177-3AD203B41FA5}">
                      <a16:colId xmlns:a16="http://schemas.microsoft.com/office/drawing/2014/main" val="2823512091"/>
                    </a:ext>
                  </a:extLst>
                </a:gridCol>
                <a:gridCol w="6195615">
                  <a:extLst>
                    <a:ext uri="{9D8B030D-6E8A-4147-A177-3AD203B41FA5}">
                      <a16:colId xmlns:a16="http://schemas.microsoft.com/office/drawing/2014/main" val="2032734074"/>
                    </a:ext>
                  </a:extLst>
                </a:gridCol>
              </a:tblGrid>
              <a:tr h="372468">
                <a:tc>
                  <a:txBody>
                    <a:bodyPr/>
                    <a:lstStyle/>
                    <a:p>
                      <a:pPr fontAlgn="t"/>
                      <a:r>
                        <a:rPr lang="ru-RU" sz="2000" dirty="0" smtClean="0">
                          <a:effectLst/>
                        </a:rPr>
                        <a:t>26 </a:t>
                      </a:r>
                      <a:r>
                        <a:rPr lang="ru-RU" sz="2000" dirty="0">
                          <a:effectLst/>
                        </a:rPr>
                        <a:t>мая (пятница)</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t"/>
                      <a:r>
                        <a:rPr lang="ru-RU" sz="2000">
                          <a:effectLst/>
                        </a:rPr>
                        <a:t>география, литература, химия</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510001124"/>
                  </a:ext>
                </a:extLst>
              </a:tr>
              <a:tr h="372468">
                <a:tc>
                  <a:txBody>
                    <a:bodyPr/>
                    <a:lstStyle/>
                    <a:p>
                      <a:pPr fontAlgn="t"/>
                      <a:r>
                        <a:rPr lang="ru-RU" sz="2000" dirty="0">
                          <a:effectLst/>
                        </a:rPr>
                        <a:t>29 мая (понедельник)</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t"/>
                      <a:r>
                        <a:rPr lang="ru-RU" sz="2000">
                          <a:effectLst/>
                        </a:rPr>
                        <a:t>русский язык</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2419174385"/>
                  </a:ext>
                </a:extLst>
              </a:tr>
              <a:tr h="648940">
                <a:tc>
                  <a:txBody>
                    <a:bodyPr/>
                    <a:lstStyle/>
                    <a:p>
                      <a:pPr fontAlgn="t"/>
                      <a:r>
                        <a:rPr lang="ru-RU" sz="2000">
                          <a:effectLst/>
                        </a:rPr>
                        <a:t>1 июня (четверг)</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t"/>
                      <a:r>
                        <a:rPr lang="ru-RU" sz="2000">
                          <a:effectLst/>
                        </a:rPr>
                        <a:t>математика базового уровня</a:t>
                      </a:r>
                      <a:br>
                        <a:rPr lang="ru-RU" sz="2000">
                          <a:effectLst/>
                        </a:rPr>
                      </a:br>
                      <a:r>
                        <a:rPr lang="ru-RU" sz="2000">
                          <a:effectLst/>
                        </a:rPr>
                        <a:t>математика профильного уровня</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2300021291"/>
                  </a:ext>
                </a:extLst>
              </a:tr>
              <a:tr h="648940">
                <a:tc>
                  <a:txBody>
                    <a:bodyPr/>
                    <a:lstStyle/>
                    <a:p>
                      <a:pPr fontAlgn="t"/>
                      <a:r>
                        <a:rPr lang="ru-RU" sz="2000">
                          <a:effectLst/>
                        </a:rPr>
                        <a:t>5 июня (понедельник)</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t"/>
                      <a:r>
                        <a:rPr lang="ru-RU" sz="2000">
                          <a:effectLst/>
                        </a:rPr>
                        <a:t>история</a:t>
                      </a:r>
                      <a:br>
                        <a:rPr lang="ru-RU" sz="2000">
                          <a:effectLst/>
                        </a:rPr>
                      </a:br>
                      <a:r>
                        <a:rPr lang="ru-RU" sz="2000">
                          <a:effectLst/>
                        </a:rPr>
                        <a:t>физика</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3838472435"/>
                  </a:ext>
                </a:extLst>
              </a:tr>
              <a:tr h="372468">
                <a:tc>
                  <a:txBody>
                    <a:bodyPr/>
                    <a:lstStyle/>
                    <a:p>
                      <a:pPr fontAlgn="t"/>
                      <a:r>
                        <a:rPr lang="ru-RU" sz="2000">
                          <a:effectLst/>
                        </a:rPr>
                        <a:t>8 июня (четверг)</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t"/>
                      <a:r>
                        <a:rPr lang="ru-RU" sz="2000">
                          <a:effectLst/>
                        </a:rPr>
                        <a:t>обществознание</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316161682"/>
                  </a:ext>
                </a:extLst>
              </a:tr>
              <a:tr h="925411">
                <a:tc>
                  <a:txBody>
                    <a:bodyPr/>
                    <a:lstStyle/>
                    <a:p>
                      <a:pPr fontAlgn="t"/>
                      <a:r>
                        <a:rPr lang="ru-RU" sz="2000">
                          <a:effectLst/>
                        </a:rPr>
                        <a:t>13 июня (вторник)</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t"/>
                      <a:r>
                        <a:rPr lang="ru-RU" sz="2000">
                          <a:effectLst/>
                        </a:rPr>
                        <a:t>иностранные языки (за исключением раздела "Говорение")</a:t>
                      </a:r>
                      <a:br>
                        <a:rPr lang="ru-RU" sz="2000">
                          <a:effectLst/>
                        </a:rPr>
                      </a:br>
                      <a:r>
                        <a:rPr lang="ru-RU" sz="2000">
                          <a:effectLst/>
                        </a:rPr>
                        <a:t>биология</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858478994"/>
                  </a:ext>
                </a:extLst>
              </a:tr>
              <a:tr h="648940">
                <a:tc>
                  <a:txBody>
                    <a:bodyPr/>
                    <a:lstStyle/>
                    <a:p>
                      <a:pPr fontAlgn="t"/>
                      <a:r>
                        <a:rPr lang="ru-RU" sz="2000">
                          <a:effectLst/>
                        </a:rPr>
                        <a:t>16 июня (пятница)</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t"/>
                      <a:r>
                        <a:rPr lang="ru-RU" sz="2000">
                          <a:effectLst/>
                        </a:rPr>
                        <a:t>иностранные языки (раздел "Говорение")</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98297273"/>
                  </a:ext>
                </a:extLst>
              </a:tr>
              <a:tr h="648940">
                <a:tc>
                  <a:txBody>
                    <a:bodyPr/>
                    <a:lstStyle/>
                    <a:p>
                      <a:pPr fontAlgn="t"/>
                      <a:r>
                        <a:rPr lang="ru-RU" sz="2000">
                          <a:effectLst/>
                        </a:rPr>
                        <a:t>17 июня (суббота)</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t"/>
                      <a:r>
                        <a:rPr lang="ru-RU" sz="2000">
                          <a:effectLst/>
                        </a:rPr>
                        <a:t>иностранные языки (раздел "Говорение")</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27108275"/>
                  </a:ext>
                </a:extLst>
              </a:tr>
              <a:tr h="372468">
                <a:tc>
                  <a:txBody>
                    <a:bodyPr/>
                    <a:lstStyle/>
                    <a:p>
                      <a:pPr fontAlgn="t"/>
                      <a:r>
                        <a:rPr lang="ru-RU" sz="2000">
                          <a:effectLst/>
                        </a:rPr>
                        <a:t>19 июня (понедельник)</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t"/>
                      <a:r>
                        <a:rPr lang="ru-RU" sz="2000">
                          <a:effectLst/>
                        </a:rPr>
                        <a:t>информатика</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543899381"/>
                  </a:ext>
                </a:extLst>
              </a:tr>
              <a:tr h="372468">
                <a:tc>
                  <a:txBody>
                    <a:bodyPr/>
                    <a:lstStyle/>
                    <a:p>
                      <a:pPr fontAlgn="t"/>
                      <a:r>
                        <a:rPr lang="ru-RU" sz="2000">
                          <a:effectLst/>
                        </a:rPr>
                        <a:t>20 июня (вторник)</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fontAlgn="t"/>
                      <a:r>
                        <a:rPr lang="ru-RU" sz="2000" dirty="0">
                          <a:effectLst/>
                        </a:rPr>
                        <a:t>информатика</a:t>
                      </a:r>
                    </a:p>
                  </a:txBody>
                  <a:tcPr marL="40353" marR="40353" marT="40353" marB="40353">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343596753"/>
                  </a:ext>
                </a:extLst>
              </a:tr>
            </a:tbl>
          </a:graphicData>
        </a:graphic>
      </p:graphicFrame>
    </p:spTree>
    <p:extLst>
      <p:ext uri="{BB962C8B-B14F-4D97-AF65-F5344CB8AC3E}">
        <p14:creationId xmlns:p14="http://schemas.microsoft.com/office/powerpoint/2010/main" val="2986386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222228" y="-156371"/>
            <a:ext cx="8279083" cy="763500"/>
          </a:xfrm>
        </p:spPr>
        <p:txBody>
          <a:bodyPr/>
          <a:lstStyle/>
          <a:p>
            <a:pPr algn="ctr"/>
            <a:r>
              <a:rPr lang="ru-RU" dirty="0" smtClean="0"/>
              <a:t>ЕГЭ 2023</a:t>
            </a:r>
            <a:endParaRPr lang="ru-RU" dirty="0"/>
          </a:p>
        </p:txBody>
      </p:sp>
      <p:sp>
        <p:nvSpPr>
          <p:cNvPr id="2" name="Прямоугольник 1"/>
          <p:cNvSpPr/>
          <p:nvPr/>
        </p:nvSpPr>
        <p:spPr>
          <a:xfrm>
            <a:off x="1519236" y="896599"/>
            <a:ext cx="9396413" cy="5201424"/>
          </a:xfrm>
          <a:prstGeom prst="rect">
            <a:avLst/>
          </a:prstGeom>
        </p:spPr>
        <p:txBody>
          <a:bodyPr wrap="square">
            <a:spAutoFit/>
          </a:bodyPr>
          <a:lstStyle/>
          <a:p>
            <a:pPr marL="0" indent="0" algn="ctr">
              <a:buNone/>
            </a:pPr>
            <a:r>
              <a:rPr lang="ru-RU" sz="2000" b="1" dirty="0"/>
              <a:t>РЕЗЕРВНЫЕ ДНИ</a:t>
            </a:r>
          </a:p>
          <a:p>
            <a:pPr marL="0" indent="0">
              <a:buNone/>
            </a:pPr>
            <a:r>
              <a:rPr lang="ru-RU" sz="2400" dirty="0"/>
              <a:t>22 июня (четверг) — русский язык;</a:t>
            </a:r>
            <a:br>
              <a:rPr lang="ru-RU" sz="2400" dirty="0"/>
            </a:br>
            <a:r>
              <a:rPr lang="ru-RU" sz="2400" dirty="0"/>
              <a:t>23 июня (пятница) — география, литература, иностранные языки (английский, французский, немецкий, испанский, китайский) (раздел «Говорение»);</a:t>
            </a:r>
            <a:br>
              <a:rPr lang="ru-RU" sz="2400" dirty="0"/>
            </a:br>
            <a:r>
              <a:rPr lang="ru-RU" sz="2400" dirty="0"/>
              <a:t>26 июня (понедельник) — ЕГЭ по математике профильного уровня;</a:t>
            </a:r>
            <a:br>
              <a:rPr lang="ru-RU" sz="2400" dirty="0"/>
            </a:br>
            <a:r>
              <a:rPr lang="ru-RU" sz="2400" dirty="0"/>
              <a:t>27 июня (вторник) — иностранные языки (английский, французский, немецкий, испанский, китайский) (за исключением раздела «Говорение»), биология, информатика и информационно-коммуникационные технологии (ИКТ);</a:t>
            </a:r>
            <a:br>
              <a:rPr lang="ru-RU" sz="2400" dirty="0"/>
            </a:br>
            <a:r>
              <a:rPr lang="ru-RU" sz="2400" dirty="0"/>
              <a:t>28 июня (среда) — обществознание, химия;</a:t>
            </a:r>
            <a:br>
              <a:rPr lang="ru-RU" sz="2400" dirty="0"/>
            </a:br>
            <a:r>
              <a:rPr lang="ru-RU" sz="2400" dirty="0"/>
              <a:t>29 июня (четверг) — история, физика;</a:t>
            </a:r>
            <a:br>
              <a:rPr lang="ru-RU" sz="2400" dirty="0"/>
            </a:br>
            <a:r>
              <a:rPr lang="ru-RU" sz="2400" dirty="0"/>
              <a:t>1 июля (суббота) — по всем учебным предметам.</a:t>
            </a:r>
          </a:p>
        </p:txBody>
      </p:sp>
    </p:spTree>
    <p:extLst>
      <p:ext uri="{BB962C8B-B14F-4D97-AF65-F5344CB8AC3E}">
        <p14:creationId xmlns:p14="http://schemas.microsoft.com/office/powerpoint/2010/main" val="1561828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222228" y="-156371"/>
            <a:ext cx="8279083" cy="763500"/>
          </a:xfrm>
        </p:spPr>
        <p:txBody>
          <a:bodyPr/>
          <a:lstStyle/>
          <a:p>
            <a:pPr algn="ctr"/>
            <a:r>
              <a:rPr lang="ru-RU" dirty="0" smtClean="0"/>
              <a:t>ЕГЭ 2023</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89416784"/>
              </p:ext>
            </p:extLst>
          </p:nvPr>
        </p:nvGraphicFramePr>
        <p:xfrm>
          <a:off x="1485900" y="815976"/>
          <a:ext cx="9180513" cy="5211976"/>
        </p:xfrm>
        <a:graphic>
          <a:graphicData uri="http://schemas.openxmlformats.org/drawingml/2006/table">
            <a:tbl>
              <a:tblPr/>
              <a:tblGrid>
                <a:gridCol w="5178425">
                  <a:extLst>
                    <a:ext uri="{9D8B030D-6E8A-4147-A177-3AD203B41FA5}">
                      <a16:colId xmlns:a16="http://schemas.microsoft.com/office/drawing/2014/main" val="20000"/>
                    </a:ext>
                  </a:extLst>
                </a:gridCol>
                <a:gridCol w="4002088">
                  <a:extLst>
                    <a:ext uri="{9D8B030D-6E8A-4147-A177-3AD203B41FA5}">
                      <a16:colId xmlns:a16="http://schemas.microsoft.com/office/drawing/2014/main" val="20001"/>
                    </a:ext>
                  </a:extLst>
                </a:gridCol>
              </a:tblGrid>
              <a:tr h="36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FFFF"/>
                          </a:solidFill>
                          <a:effectLst/>
                          <a:latin typeface="Arial" pitchFamily="34" charset="0"/>
                          <a:cs typeface="Arial" pitchFamily="34" charset="0"/>
                        </a:rPr>
                        <a:t>Предмет</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FFFF"/>
                          </a:solidFill>
                          <a:effectLst/>
                          <a:latin typeface="Arial" pitchFamily="34" charset="0"/>
                          <a:cs typeface="Arial" pitchFamily="34" charset="0"/>
                        </a:rPr>
                        <a:t>Продолжительность</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Русский язык</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161645"/>
                          </a:solidFill>
                          <a:effectLst/>
                          <a:latin typeface="Arial" pitchFamily="34" charset="0"/>
                          <a:cs typeface="Arial" pitchFamily="34" charset="0"/>
                        </a:rPr>
                        <a:t>3 часа 30 минут</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Математика (профиль/база)</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161645"/>
                          </a:solidFill>
                          <a:effectLst/>
                          <a:latin typeface="Arial" pitchFamily="34" charset="0"/>
                          <a:cs typeface="Arial" pitchFamily="34" charset="0"/>
                        </a:rPr>
                        <a:t>3 часа 55 минут/3 часа</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История</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3 часа 30 минут</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Обществознание</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3 часа 30 минут</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Иностранный язык</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3 часа 10 минут +17 минут</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Литература</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3 часа 55 минут</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Физика</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3 часа 55 минут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Химия</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3 часа 30 минут</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География</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3 часа</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Биология</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3 часа 55 минут</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0"/>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Информатика</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3 часа 55 минут</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1"/>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Китайский язык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61645"/>
                          </a:solidFill>
                          <a:effectLst/>
                          <a:latin typeface="Arial" pitchFamily="34" charset="0"/>
                          <a:cs typeface="Arial" pitchFamily="34" charset="0"/>
                        </a:rPr>
                        <a:t>3 часа + 14 минут</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2720540497"/>
                  </a:ext>
                </a:extLst>
              </a:tr>
            </a:tbl>
          </a:graphicData>
        </a:graphic>
      </p:graphicFrame>
    </p:spTree>
    <p:extLst>
      <p:ext uri="{BB962C8B-B14F-4D97-AF65-F5344CB8AC3E}">
        <p14:creationId xmlns:p14="http://schemas.microsoft.com/office/powerpoint/2010/main" val="2568680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222228" y="-156371"/>
            <a:ext cx="8279083" cy="763500"/>
          </a:xfrm>
        </p:spPr>
        <p:txBody>
          <a:bodyPr/>
          <a:lstStyle/>
          <a:p>
            <a:pPr algn="ctr"/>
            <a:r>
              <a:rPr lang="ru-RU" dirty="0" smtClean="0"/>
              <a:t>ЕГЭ 2023</a:t>
            </a:r>
            <a:endParaRPr lang="ru-RU" dirty="0"/>
          </a:p>
        </p:txBody>
      </p:sp>
      <p:sp>
        <p:nvSpPr>
          <p:cNvPr id="2" name="Прямоугольник 1"/>
          <p:cNvSpPr/>
          <p:nvPr/>
        </p:nvSpPr>
        <p:spPr>
          <a:xfrm>
            <a:off x="1604961" y="1159430"/>
            <a:ext cx="8724901" cy="3785652"/>
          </a:xfrm>
          <a:prstGeom prst="rect">
            <a:avLst/>
          </a:prstGeom>
        </p:spPr>
        <p:txBody>
          <a:bodyPr wrap="square">
            <a:spAutoFit/>
          </a:bodyPr>
          <a:lstStyle/>
          <a:p>
            <a:pPr marL="0" indent="0" algn="ctr" eaLnBrk="1" hangingPunct="1">
              <a:buFontTx/>
              <a:buNone/>
            </a:pPr>
            <a:r>
              <a:rPr lang="ru-RU" altLang="ru-RU" sz="4000" b="1" dirty="0">
                <a:solidFill>
                  <a:schemeClr val="tx1">
                    <a:lumMod val="95000"/>
                    <a:lumOff val="5000"/>
                  </a:schemeClr>
                </a:solidFill>
              </a:rPr>
              <a:t>В продолжительность экзаменов </a:t>
            </a:r>
            <a:r>
              <a:rPr lang="ru-RU" altLang="ru-RU" sz="4000" b="1" dirty="0">
                <a:solidFill>
                  <a:srgbClr val="C00000"/>
                </a:solidFill>
              </a:rPr>
              <a:t>не включается </a:t>
            </a:r>
            <a:r>
              <a:rPr lang="ru-RU" altLang="ru-RU" sz="4000" b="1" dirty="0">
                <a:solidFill>
                  <a:schemeClr val="tx1">
                    <a:lumMod val="95000"/>
                    <a:lumOff val="5000"/>
                  </a:schemeClr>
                </a:solidFill>
              </a:rPr>
              <a:t>время, выделенное на подготовительные мероприятия (инструктаж, заполнение регистрационных бланков и т.д.)</a:t>
            </a:r>
          </a:p>
        </p:txBody>
      </p:sp>
    </p:spTree>
    <p:extLst>
      <p:ext uri="{BB962C8B-B14F-4D97-AF65-F5344CB8AC3E}">
        <p14:creationId xmlns:p14="http://schemas.microsoft.com/office/powerpoint/2010/main" val="1628829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222228" y="-156371"/>
            <a:ext cx="8279083" cy="763500"/>
          </a:xfrm>
        </p:spPr>
        <p:txBody>
          <a:bodyPr/>
          <a:lstStyle/>
          <a:p>
            <a:pPr algn="ctr"/>
            <a:r>
              <a:rPr lang="ru-RU" dirty="0" smtClean="0"/>
              <a:t>ЕГЭ 2023</a:t>
            </a:r>
            <a:endParaRPr lang="ru-RU" dirty="0"/>
          </a:p>
        </p:txBody>
      </p:sp>
      <p:graphicFrame>
        <p:nvGraphicFramePr>
          <p:cNvPr id="4" name="Замещающее содержимое 22530"/>
          <p:cNvGraphicFramePr>
            <a:graphicFrameLocks/>
          </p:cNvGraphicFramePr>
          <p:nvPr>
            <p:extLst>
              <p:ext uri="{D42A27DB-BD31-4B8C-83A1-F6EECF244321}">
                <p14:modId xmlns:p14="http://schemas.microsoft.com/office/powerpoint/2010/main" val="3544185021"/>
              </p:ext>
            </p:extLst>
          </p:nvPr>
        </p:nvGraphicFramePr>
        <p:xfrm>
          <a:off x="400050" y="1012156"/>
          <a:ext cx="11387138" cy="5304732"/>
        </p:xfrm>
        <a:graphic>
          <a:graphicData uri="http://schemas.openxmlformats.org/drawingml/2006/table">
            <a:tbl>
              <a:tblPr>
                <a:tableStyleId>{21E4AEA4-8DFA-4A89-87EB-49C32662AFE0}</a:tableStyleId>
              </a:tblPr>
              <a:tblGrid>
                <a:gridCol w="4258315">
                  <a:extLst>
                    <a:ext uri="{9D8B030D-6E8A-4147-A177-3AD203B41FA5}">
                      <a16:colId xmlns:a16="http://schemas.microsoft.com/office/drawing/2014/main" val="20000"/>
                    </a:ext>
                  </a:extLst>
                </a:gridCol>
                <a:gridCol w="7128823">
                  <a:extLst>
                    <a:ext uri="{9D8B030D-6E8A-4147-A177-3AD203B41FA5}">
                      <a16:colId xmlns:a16="http://schemas.microsoft.com/office/drawing/2014/main" val="20001"/>
                    </a:ext>
                  </a:extLst>
                </a:gridCol>
              </a:tblGrid>
              <a:tr h="518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u="none" strike="noStrike" cap="none" normalizeH="0" baseline="0" dirty="0" smtClean="0">
                          <a:ln>
                            <a:noFill/>
                          </a:ln>
                          <a:effectLst/>
                        </a:rPr>
                        <a:t>Предмет</a:t>
                      </a:r>
                      <a:endParaRPr kumimoji="0" lang="ru-RU" sz="2200" b="1" i="0" u="none" strike="noStrike" cap="none" normalizeH="0" baseline="0" dirty="0" smtClean="0">
                        <a:ln>
                          <a:noFill/>
                        </a:ln>
                        <a:solidFill>
                          <a:srgbClr val="C00000"/>
                        </a:solidFill>
                        <a:effectLst/>
                        <a:latin typeface="Arial" pitchFamily="34" charset="0"/>
                        <a:cs typeface="Arial" pitchFamily="34" charset="0"/>
                      </a:endParaRPr>
                    </a:p>
                  </a:txBody>
                  <a:tcPr marT="45711" marB="45711"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u="none" strike="noStrike" cap="none" normalizeH="0" baseline="0" dirty="0" smtClean="0">
                          <a:ln>
                            <a:noFill/>
                          </a:ln>
                          <a:effectLst/>
                        </a:rPr>
                        <a:t>Средства обучения</a:t>
                      </a:r>
                      <a:endParaRPr kumimoji="0" lang="ru-RU" sz="2200" b="1" i="0" u="none" strike="noStrike" cap="none" normalizeH="0" baseline="0" dirty="0" smtClean="0">
                        <a:ln>
                          <a:noFill/>
                        </a:ln>
                        <a:solidFill>
                          <a:srgbClr val="C00000"/>
                        </a:solidFill>
                        <a:effectLst/>
                        <a:latin typeface="Arial" pitchFamily="34" charset="0"/>
                        <a:cs typeface="Arial" pitchFamily="34" charset="0"/>
                      </a:endParaRPr>
                    </a:p>
                  </a:txBody>
                  <a:tcPr marT="45711" marB="45711" horzOverflow="overflow"/>
                </a:tc>
                <a:extLst>
                  <a:ext uri="{0D108BD9-81ED-4DB2-BD59-A6C34878D82A}">
                    <a16:rowId xmlns:a16="http://schemas.microsoft.com/office/drawing/2014/main" val="10000"/>
                  </a:ext>
                </a:extLst>
              </a:tr>
              <a:tr h="5191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u="none" strike="noStrike" cap="none" normalizeH="0" baseline="0" dirty="0" smtClean="0">
                          <a:ln>
                            <a:noFill/>
                          </a:ln>
                          <a:effectLst/>
                        </a:rPr>
                        <a:t>Математика</a:t>
                      </a:r>
                      <a:endParaRPr kumimoji="0" lang="ru-RU" sz="2200" b="1" i="0" u="none" strike="noStrike" cap="none" normalizeH="0" baseline="0" dirty="0" smtClean="0">
                        <a:ln>
                          <a:noFill/>
                        </a:ln>
                        <a:solidFill>
                          <a:srgbClr val="161645"/>
                        </a:solidFill>
                        <a:effectLst/>
                        <a:latin typeface="Arial" pitchFamily="34" charset="0"/>
                        <a:cs typeface="Arial" pitchFamily="34" charset="0"/>
                      </a:endParaRPr>
                    </a:p>
                  </a:txBody>
                  <a:tcPr marT="45711" marB="4571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u="none" strike="noStrike" cap="none" normalizeH="0" baseline="0" dirty="0" smtClean="0">
                          <a:ln>
                            <a:noFill/>
                          </a:ln>
                          <a:effectLst/>
                        </a:rPr>
                        <a:t>Линейка</a:t>
                      </a:r>
                      <a:endParaRPr kumimoji="0" lang="ru-RU" sz="2200" b="0" i="0" u="none" strike="noStrike" cap="none" normalizeH="0" baseline="0" dirty="0" smtClean="0">
                        <a:ln>
                          <a:noFill/>
                        </a:ln>
                        <a:solidFill>
                          <a:srgbClr val="161645"/>
                        </a:solidFill>
                        <a:effectLst/>
                        <a:latin typeface="Arial" pitchFamily="34" charset="0"/>
                        <a:cs typeface="Arial" pitchFamily="34" charset="0"/>
                      </a:endParaRPr>
                    </a:p>
                  </a:txBody>
                  <a:tcPr marT="45711" marB="45711" horzOverflow="overflow"/>
                </a:tc>
                <a:extLst>
                  <a:ext uri="{0D108BD9-81ED-4DB2-BD59-A6C34878D82A}">
                    <a16:rowId xmlns:a16="http://schemas.microsoft.com/office/drawing/2014/main" val="10001"/>
                  </a:ext>
                </a:extLst>
              </a:tr>
              <a:tr h="9449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u="none" strike="noStrike" cap="none" normalizeH="0" baseline="0" dirty="0" smtClean="0">
                          <a:ln>
                            <a:noFill/>
                          </a:ln>
                          <a:effectLst/>
                        </a:rPr>
                        <a:t>Физика</a:t>
                      </a:r>
                      <a:endParaRPr kumimoji="0" lang="ru-RU" sz="2200" b="1" i="0" u="none" strike="noStrike" cap="none" normalizeH="0" baseline="0" dirty="0" smtClean="0">
                        <a:ln>
                          <a:noFill/>
                        </a:ln>
                        <a:solidFill>
                          <a:srgbClr val="161645"/>
                        </a:solidFill>
                        <a:effectLst/>
                        <a:latin typeface="Arial" pitchFamily="34" charset="0"/>
                        <a:cs typeface="Arial" pitchFamily="34" charset="0"/>
                      </a:endParaRPr>
                    </a:p>
                  </a:txBody>
                  <a:tcPr marT="45711" marB="4571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u="none" strike="noStrike" cap="none" normalizeH="0" baseline="0" dirty="0" smtClean="0">
                          <a:ln>
                            <a:noFill/>
                          </a:ln>
                          <a:effectLst/>
                        </a:rPr>
                        <a:t>Линейка, непрограммируемый калькулятор</a:t>
                      </a:r>
                      <a:endParaRPr kumimoji="0" lang="ru-RU" sz="2200" b="0" i="0" u="none" strike="noStrike" cap="none" normalizeH="0" baseline="0" dirty="0" smtClean="0">
                        <a:ln>
                          <a:noFill/>
                        </a:ln>
                        <a:solidFill>
                          <a:srgbClr val="161645"/>
                        </a:solidFill>
                        <a:effectLst/>
                        <a:latin typeface="Arial" pitchFamily="34" charset="0"/>
                        <a:cs typeface="Arial" pitchFamily="34" charset="0"/>
                      </a:endParaRPr>
                    </a:p>
                  </a:txBody>
                  <a:tcPr marT="45711" marB="45711" horzOverflow="overflow"/>
                </a:tc>
                <a:extLst>
                  <a:ext uri="{0D108BD9-81ED-4DB2-BD59-A6C34878D82A}">
                    <a16:rowId xmlns:a16="http://schemas.microsoft.com/office/drawing/2014/main" val="10002"/>
                  </a:ext>
                </a:extLst>
              </a:tr>
              <a:tr h="11065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u="none" strike="noStrike" cap="none" normalizeH="0" baseline="0" dirty="0" smtClean="0">
                          <a:ln>
                            <a:noFill/>
                          </a:ln>
                          <a:effectLst/>
                        </a:rPr>
                        <a:t>Химия</a:t>
                      </a:r>
                      <a:endParaRPr kumimoji="0" lang="ru-RU" sz="2200" b="1" i="0" u="none" strike="noStrike" cap="none" normalizeH="0" baseline="0" dirty="0" smtClean="0">
                        <a:ln>
                          <a:noFill/>
                        </a:ln>
                        <a:solidFill>
                          <a:srgbClr val="161645"/>
                        </a:solidFill>
                        <a:effectLst/>
                        <a:latin typeface="Arial" pitchFamily="34" charset="0"/>
                        <a:cs typeface="Arial" pitchFamily="34" charset="0"/>
                      </a:endParaRPr>
                    </a:p>
                  </a:txBody>
                  <a:tcPr marT="45711" marB="4571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u="none" strike="noStrike" cap="none" normalizeH="0" baseline="0" dirty="0" smtClean="0">
                          <a:ln>
                            <a:noFill/>
                          </a:ln>
                          <a:effectLst/>
                        </a:rPr>
                        <a:t>Непрограммируемый калькулятор, периодическая система химических элементов Д.И. Менделеева; таблица растворимости солей, кислот и оснований в воде; электрохимический ряд напряжений металлов</a:t>
                      </a:r>
                      <a:endParaRPr kumimoji="0" lang="ru-RU" sz="2200" b="0" i="0" u="none" strike="noStrike" cap="none" normalizeH="0" baseline="0" dirty="0" smtClean="0">
                        <a:ln>
                          <a:noFill/>
                        </a:ln>
                        <a:solidFill>
                          <a:srgbClr val="161645"/>
                        </a:solidFill>
                        <a:effectLst/>
                        <a:latin typeface="Arial" pitchFamily="34" charset="0"/>
                        <a:cs typeface="Arial" pitchFamily="34" charset="0"/>
                      </a:endParaRPr>
                    </a:p>
                  </a:txBody>
                  <a:tcPr marT="45711" marB="45711" horzOverflow="overflow"/>
                </a:tc>
                <a:extLst>
                  <a:ext uri="{0D108BD9-81ED-4DB2-BD59-A6C34878D82A}">
                    <a16:rowId xmlns:a16="http://schemas.microsoft.com/office/drawing/2014/main" val="10003"/>
                  </a:ext>
                </a:extLst>
              </a:tr>
              <a:tr h="9449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u="none" strike="noStrike" cap="none" normalizeH="0" baseline="0" dirty="0" smtClean="0">
                          <a:ln>
                            <a:noFill/>
                          </a:ln>
                          <a:effectLst/>
                        </a:rPr>
                        <a:t>География</a:t>
                      </a:r>
                      <a:endParaRPr kumimoji="0" lang="ru-RU" sz="2200" b="1" i="0" u="none" strike="noStrike" cap="none" normalizeH="0" baseline="0" dirty="0" smtClean="0">
                        <a:ln>
                          <a:noFill/>
                        </a:ln>
                        <a:solidFill>
                          <a:srgbClr val="161645"/>
                        </a:solidFill>
                        <a:effectLst/>
                        <a:latin typeface="Arial" pitchFamily="34" charset="0"/>
                        <a:cs typeface="Arial" pitchFamily="34" charset="0"/>
                      </a:endParaRPr>
                    </a:p>
                  </a:txBody>
                  <a:tcPr marT="45711" marB="4571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u="none" strike="noStrike" cap="none" normalizeH="0" baseline="0" dirty="0" smtClean="0">
                          <a:ln>
                            <a:noFill/>
                          </a:ln>
                          <a:effectLst/>
                        </a:rPr>
                        <a:t>Линейка, непрограммируемый калькулятор, транспортир</a:t>
                      </a:r>
                      <a:endParaRPr kumimoji="0" lang="ru-RU" sz="2200" b="0" i="0" u="none" strike="noStrike" cap="none" normalizeH="0" baseline="0" dirty="0" smtClean="0">
                        <a:ln>
                          <a:noFill/>
                        </a:ln>
                        <a:solidFill>
                          <a:srgbClr val="161645"/>
                        </a:solidFill>
                        <a:effectLst/>
                        <a:latin typeface="Arial" pitchFamily="34" charset="0"/>
                        <a:cs typeface="Arial" pitchFamily="34" charset="0"/>
                      </a:endParaRPr>
                    </a:p>
                  </a:txBody>
                  <a:tcPr marT="45711" marB="45711" horzOverflow="overflow"/>
                </a:tc>
                <a:extLst>
                  <a:ext uri="{0D108BD9-81ED-4DB2-BD59-A6C34878D82A}">
                    <a16:rowId xmlns:a16="http://schemas.microsoft.com/office/drawing/2014/main" val="10004"/>
                  </a:ext>
                </a:extLst>
              </a:tr>
              <a:tr h="9449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u="none" strike="noStrike" cap="none" normalizeH="0" baseline="0" dirty="0" smtClean="0">
                          <a:ln>
                            <a:noFill/>
                          </a:ln>
                          <a:effectLst/>
                        </a:rPr>
                        <a:t>Литература</a:t>
                      </a:r>
                      <a:endParaRPr kumimoji="0" lang="ru-RU" sz="2200" b="1" i="0" u="none" strike="noStrike" cap="none" normalizeH="0" baseline="0" dirty="0" smtClean="0">
                        <a:ln>
                          <a:noFill/>
                        </a:ln>
                        <a:solidFill>
                          <a:srgbClr val="161645"/>
                        </a:solidFill>
                        <a:effectLst/>
                        <a:latin typeface="Arial" pitchFamily="34" charset="0"/>
                        <a:cs typeface="Arial" pitchFamily="34" charset="0"/>
                      </a:endParaRPr>
                    </a:p>
                  </a:txBody>
                  <a:tcPr marT="45711" marB="45711"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u="none" strike="noStrike" cap="none" normalizeH="0" baseline="0" dirty="0" smtClean="0">
                          <a:ln>
                            <a:noFill/>
                          </a:ln>
                          <a:effectLst/>
                        </a:rPr>
                        <a:t>Орфографический словарь </a:t>
                      </a:r>
                      <a:endParaRPr kumimoji="0" lang="ru-RU" sz="2200" b="0" i="0" u="none" strike="noStrike" cap="none" normalizeH="0" baseline="0" dirty="0" smtClean="0">
                        <a:ln>
                          <a:noFill/>
                        </a:ln>
                        <a:solidFill>
                          <a:srgbClr val="161645"/>
                        </a:solidFill>
                        <a:effectLst/>
                        <a:latin typeface="Arial" pitchFamily="34" charset="0"/>
                        <a:cs typeface="Arial" pitchFamily="34" charset="0"/>
                      </a:endParaRPr>
                    </a:p>
                  </a:txBody>
                  <a:tcPr marT="45711" marB="45711" horzOverflow="overflow"/>
                </a:tc>
                <a:extLst>
                  <a:ext uri="{0D108BD9-81ED-4DB2-BD59-A6C34878D82A}">
                    <a16:rowId xmlns:a16="http://schemas.microsoft.com/office/drawing/2014/main" val="1805864446"/>
                  </a:ext>
                </a:extLst>
              </a:tr>
            </a:tbl>
          </a:graphicData>
        </a:graphic>
      </p:graphicFrame>
    </p:spTree>
    <p:extLst>
      <p:ext uri="{BB962C8B-B14F-4D97-AF65-F5344CB8AC3E}">
        <p14:creationId xmlns:p14="http://schemas.microsoft.com/office/powerpoint/2010/main" val="490690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222228" y="-156371"/>
            <a:ext cx="8279083" cy="763500"/>
          </a:xfrm>
        </p:spPr>
        <p:txBody>
          <a:bodyPr/>
          <a:lstStyle/>
          <a:p>
            <a:pPr algn="ctr"/>
            <a:r>
              <a:rPr lang="ru-RU" dirty="0" smtClean="0"/>
              <a:t>Процедура проведения ЕГЭ 2023</a:t>
            </a:r>
            <a:endParaRPr lang="ru-RU"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b="5156"/>
          <a:stretch>
            <a:fillRect/>
          </a:stretch>
        </p:blipFill>
        <p:spPr bwMode="auto">
          <a:xfrm>
            <a:off x="1164999" y="785812"/>
            <a:ext cx="10050640" cy="607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726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222228" y="-156371"/>
            <a:ext cx="8279083" cy="763500"/>
          </a:xfrm>
        </p:spPr>
        <p:txBody>
          <a:bodyPr/>
          <a:lstStyle/>
          <a:p>
            <a:pPr algn="ctr"/>
            <a:r>
              <a:rPr lang="ru-RU" dirty="0" smtClean="0"/>
              <a:t>Процедура проведения ЕГЭ 2023</a:t>
            </a: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62" y="607129"/>
            <a:ext cx="10512425" cy="640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740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222228" y="-156371"/>
            <a:ext cx="8279083" cy="763500"/>
          </a:xfrm>
        </p:spPr>
        <p:txBody>
          <a:bodyPr/>
          <a:lstStyle/>
          <a:p>
            <a:pPr algn="ctr"/>
            <a:r>
              <a:rPr lang="ru-RU" dirty="0" smtClean="0"/>
              <a:t>ЕГЭ 2023</a:t>
            </a:r>
            <a:endParaRPr lang="ru-RU" dirty="0"/>
          </a:p>
        </p:txBody>
      </p:sp>
      <p:sp>
        <p:nvSpPr>
          <p:cNvPr id="2" name="Прямоугольник 1"/>
          <p:cNvSpPr/>
          <p:nvPr/>
        </p:nvSpPr>
        <p:spPr>
          <a:xfrm>
            <a:off x="2222228" y="2189262"/>
            <a:ext cx="7604966" cy="1323439"/>
          </a:xfrm>
          <a:prstGeom prst="rect">
            <a:avLst/>
          </a:prstGeom>
        </p:spPr>
        <p:txBody>
          <a:bodyPr wrap="none">
            <a:spAutoFit/>
          </a:bodyPr>
          <a:lstStyle/>
          <a:p>
            <a:pPr marL="0" indent="0" algn="ctr" eaLnBrk="1" hangingPunct="1">
              <a:buFontTx/>
              <a:buNone/>
            </a:pPr>
            <a:r>
              <a:rPr lang="ru-RU" altLang="ru-RU" sz="4000" b="1" dirty="0">
                <a:solidFill>
                  <a:schemeClr val="tx1"/>
                </a:solidFill>
              </a:rPr>
              <a:t>Печать КИМ будет </a:t>
            </a:r>
            <a:endParaRPr lang="ru-RU" altLang="ru-RU" sz="4000" b="1" dirty="0" smtClean="0">
              <a:solidFill>
                <a:schemeClr val="tx1"/>
              </a:solidFill>
            </a:endParaRPr>
          </a:p>
          <a:p>
            <a:pPr marL="0" indent="0" algn="ctr" eaLnBrk="1" hangingPunct="1">
              <a:buFontTx/>
              <a:buNone/>
            </a:pPr>
            <a:r>
              <a:rPr lang="ru-RU" altLang="ru-RU" sz="4000" b="1" dirty="0" smtClean="0">
                <a:solidFill>
                  <a:schemeClr val="tx1"/>
                </a:solidFill>
              </a:rPr>
              <a:t>производиться </a:t>
            </a:r>
            <a:r>
              <a:rPr lang="ru-RU" altLang="ru-RU" sz="4000" b="1" dirty="0">
                <a:solidFill>
                  <a:schemeClr val="tx1"/>
                </a:solidFill>
              </a:rPr>
              <a:t>в аудитории!</a:t>
            </a:r>
          </a:p>
        </p:txBody>
      </p:sp>
    </p:spTree>
    <p:extLst>
      <p:ext uri="{BB962C8B-B14F-4D97-AF65-F5344CB8AC3E}">
        <p14:creationId xmlns:p14="http://schemas.microsoft.com/office/powerpoint/2010/main" val="3783419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253160" y="395924"/>
            <a:ext cx="9646596" cy="1500198"/>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buClrTx/>
              <a:buFontTx/>
            </a:pPr>
            <a:r>
              <a:rPr lang="ru-RU" altLang="ru-RU" sz="2800" b="1" dirty="0" smtClean="0">
                <a:solidFill>
                  <a:schemeClr val="tx1"/>
                </a:solidFill>
                <a:latin typeface="Arial" pitchFamily="34" charset="0"/>
              </a:rPr>
              <a:t>Порядок проведения государственной </a:t>
            </a:r>
          </a:p>
          <a:p>
            <a:pPr algn="ctr">
              <a:buClrTx/>
              <a:buFontTx/>
            </a:pPr>
            <a:r>
              <a:rPr lang="ru-RU" altLang="ru-RU" sz="2800" b="1" dirty="0" smtClean="0">
                <a:solidFill>
                  <a:schemeClr val="tx1"/>
                </a:solidFill>
                <a:latin typeface="Arial" pitchFamily="34" charset="0"/>
              </a:rPr>
              <a:t>итоговой аттестации по образовательным программам среднего общего образования</a:t>
            </a:r>
            <a:endParaRPr lang="ru-RU" altLang="ru-RU" sz="2800" b="1" dirty="0">
              <a:solidFill>
                <a:schemeClr val="tx1"/>
              </a:solidFill>
              <a:latin typeface="Arial" pitchFamily="34" charset="0"/>
            </a:endParaRPr>
          </a:p>
        </p:txBody>
      </p:sp>
      <p:graphicFrame>
        <p:nvGraphicFramePr>
          <p:cNvPr id="5" name="Объект 5"/>
          <p:cNvGraphicFramePr>
            <a:graphicFrameLocks/>
          </p:cNvGraphicFramePr>
          <p:nvPr>
            <p:extLst>
              <p:ext uri="{D42A27DB-BD31-4B8C-83A1-F6EECF244321}">
                <p14:modId xmlns:p14="http://schemas.microsoft.com/office/powerpoint/2010/main" val="3586743120"/>
              </p:ext>
            </p:extLst>
          </p:nvPr>
        </p:nvGraphicFramePr>
        <p:xfrm>
          <a:off x="777173" y="1785763"/>
          <a:ext cx="10598571" cy="4205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577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222228" y="-156371"/>
            <a:ext cx="8279083" cy="763500"/>
          </a:xfrm>
        </p:spPr>
        <p:txBody>
          <a:bodyPr/>
          <a:lstStyle/>
          <a:p>
            <a:pPr algn="ctr"/>
            <a:r>
              <a:rPr lang="ru-RU" dirty="0" smtClean="0"/>
              <a:t>ЕГЭ 2023</a:t>
            </a:r>
            <a:endParaRPr lang="ru-RU" dirty="0"/>
          </a:p>
        </p:txBody>
      </p:sp>
      <p:sp>
        <p:nvSpPr>
          <p:cNvPr id="2" name="Прямоугольник 1"/>
          <p:cNvSpPr/>
          <p:nvPr/>
        </p:nvSpPr>
        <p:spPr>
          <a:xfrm>
            <a:off x="252514" y="1141512"/>
            <a:ext cx="11939486" cy="5016758"/>
          </a:xfrm>
          <a:prstGeom prst="rect">
            <a:avLst/>
          </a:prstGeom>
        </p:spPr>
        <p:txBody>
          <a:bodyPr wrap="none">
            <a:spAutoFit/>
          </a:bodyPr>
          <a:lstStyle/>
          <a:p>
            <a:pPr marL="0" indent="0" algn="ctr" eaLnBrk="1" hangingPunct="1">
              <a:buFontTx/>
              <a:buNone/>
            </a:pPr>
            <a:r>
              <a:rPr lang="ru-RU" altLang="ru-RU" sz="4000" b="1" dirty="0">
                <a:solidFill>
                  <a:schemeClr val="tx1"/>
                </a:solidFill>
              </a:rPr>
              <a:t>Если обучающийся </a:t>
            </a:r>
            <a:r>
              <a:rPr lang="ru-RU" altLang="ru-RU" sz="4000" b="1" dirty="0">
                <a:solidFill>
                  <a:srgbClr val="C00000"/>
                </a:solidFill>
              </a:rPr>
              <a:t>по состоянию здоровья</a:t>
            </a:r>
            <a:r>
              <a:rPr lang="ru-RU" altLang="ru-RU" sz="4000" b="1" dirty="0">
                <a:solidFill>
                  <a:srgbClr val="222268"/>
                </a:solidFill>
              </a:rPr>
              <a:t> </a:t>
            </a:r>
            <a:endParaRPr lang="ru-RU" altLang="ru-RU" sz="4000" b="1" dirty="0" smtClean="0">
              <a:solidFill>
                <a:srgbClr val="222268"/>
              </a:solidFill>
            </a:endParaRPr>
          </a:p>
          <a:p>
            <a:pPr marL="0" indent="0" algn="ctr" eaLnBrk="1" hangingPunct="1">
              <a:buFontTx/>
              <a:buNone/>
            </a:pPr>
            <a:r>
              <a:rPr lang="ru-RU" altLang="ru-RU" sz="4000" b="1" dirty="0" smtClean="0">
                <a:solidFill>
                  <a:schemeClr val="tx1"/>
                </a:solidFill>
              </a:rPr>
              <a:t>не </a:t>
            </a:r>
            <a:r>
              <a:rPr lang="ru-RU" altLang="ru-RU" sz="4000" b="1" dirty="0">
                <a:solidFill>
                  <a:schemeClr val="tx1"/>
                </a:solidFill>
              </a:rPr>
              <a:t>может завершить </a:t>
            </a:r>
            <a:endParaRPr lang="ru-RU" altLang="ru-RU" sz="4000" b="1" dirty="0" smtClean="0">
              <a:solidFill>
                <a:schemeClr val="tx1"/>
              </a:solidFill>
            </a:endParaRPr>
          </a:p>
          <a:p>
            <a:pPr marL="0" indent="0" algn="ctr" eaLnBrk="1" hangingPunct="1">
              <a:buFontTx/>
              <a:buNone/>
            </a:pPr>
            <a:r>
              <a:rPr lang="ru-RU" altLang="ru-RU" sz="4000" b="1" dirty="0" smtClean="0">
                <a:solidFill>
                  <a:schemeClr val="tx1"/>
                </a:solidFill>
              </a:rPr>
              <a:t>выполнение </a:t>
            </a:r>
            <a:r>
              <a:rPr lang="ru-RU" altLang="ru-RU" sz="4000" b="1" dirty="0">
                <a:solidFill>
                  <a:schemeClr val="tx1"/>
                </a:solidFill>
              </a:rPr>
              <a:t>экзаменационной </a:t>
            </a:r>
            <a:endParaRPr lang="ru-RU" altLang="ru-RU" sz="4000" b="1" dirty="0" smtClean="0">
              <a:solidFill>
                <a:schemeClr val="tx1"/>
              </a:solidFill>
            </a:endParaRPr>
          </a:p>
          <a:p>
            <a:pPr marL="0" indent="0" algn="ctr" eaLnBrk="1" hangingPunct="1">
              <a:buFontTx/>
              <a:buNone/>
            </a:pPr>
            <a:r>
              <a:rPr lang="ru-RU" altLang="ru-RU" sz="4000" b="1" dirty="0" smtClean="0">
                <a:solidFill>
                  <a:schemeClr val="tx1"/>
                </a:solidFill>
              </a:rPr>
              <a:t>работы</a:t>
            </a:r>
            <a:r>
              <a:rPr lang="ru-RU" altLang="ru-RU" sz="4000" b="1" dirty="0">
                <a:solidFill>
                  <a:schemeClr val="tx1"/>
                </a:solidFill>
              </a:rPr>
              <a:t>, то он досрочно покидает аудиторию.</a:t>
            </a:r>
          </a:p>
          <a:p>
            <a:pPr marL="0" indent="0" algn="ctr" eaLnBrk="1" hangingPunct="1">
              <a:buFontTx/>
              <a:buNone/>
            </a:pPr>
            <a:r>
              <a:rPr lang="ru-RU" altLang="ru-RU" sz="4000" b="1" dirty="0">
                <a:solidFill>
                  <a:schemeClr val="tx1"/>
                </a:solidFill>
              </a:rPr>
              <a:t>Экзамен может быть пересдан</a:t>
            </a:r>
          </a:p>
          <a:p>
            <a:pPr marL="0" indent="0" algn="ctr" eaLnBrk="1" hangingPunct="1">
              <a:buFontTx/>
              <a:buNone/>
            </a:pPr>
            <a:r>
              <a:rPr lang="ru-RU" altLang="ru-RU" sz="4000" b="1" dirty="0">
                <a:solidFill>
                  <a:srgbClr val="C00000"/>
                </a:solidFill>
              </a:rPr>
              <a:t> в резервные дни</a:t>
            </a:r>
            <a:r>
              <a:rPr lang="ru-RU" altLang="ru-RU" sz="4000" b="1" dirty="0">
                <a:solidFill>
                  <a:schemeClr val="tx1"/>
                </a:solidFill>
              </a:rPr>
              <a:t>,</a:t>
            </a:r>
            <a:r>
              <a:rPr lang="ru-RU" altLang="ru-RU" sz="4000" b="1" dirty="0">
                <a:solidFill>
                  <a:srgbClr val="222268"/>
                </a:solidFill>
              </a:rPr>
              <a:t> </a:t>
            </a:r>
            <a:endParaRPr lang="ru-RU" altLang="ru-RU" sz="4000" b="1" dirty="0" smtClean="0">
              <a:solidFill>
                <a:srgbClr val="222268"/>
              </a:solidFill>
            </a:endParaRPr>
          </a:p>
          <a:p>
            <a:pPr marL="0" indent="0" algn="ctr" eaLnBrk="1" hangingPunct="1">
              <a:buFontTx/>
              <a:buNone/>
            </a:pPr>
            <a:r>
              <a:rPr lang="ru-RU" altLang="ru-RU" sz="4000" b="1" dirty="0" smtClean="0">
                <a:solidFill>
                  <a:schemeClr val="tx1"/>
                </a:solidFill>
              </a:rPr>
              <a:t>если </a:t>
            </a:r>
            <a:r>
              <a:rPr lang="ru-RU" altLang="ru-RU" sz="4000" b="1" dirty="0">
                <a:solidFill>
                  <a:schemeClr val="tx1"/>
                </a:solidFill>
              </a:rPr>
              <a:t>невозможность завершения </a:t>
            </a:r>
            <a:endParaRPr lang="ru-RU" altLang="ru-RU" sz="4000" b="1" dirty="0" smtClean="0">
              <a:solidFill>
                <a:schemeClr val="tx1"/>
              </a:solidFill>
            </a:endParaRPr>
          </a:p>
          <a:p>
            <a:pPr marL="0" indent="0" algn="ctr" eaLnBrk="1" hangingPunct="1">
              <a:buFontTx/>
              <a:buNone/>
            </a:pPr>
            <a:r>
              <a:rPr lang="ru-RU" altLang="ru-RU" sz="4000" b="1" dirty="0" err="1" smtClean="0">
                <a:solidFill>
                  <a:schemeClr val="tx1"/>
                </a:solidFill>
              </a:rPr>
              <a:t>подтвержденно</a:t>
            </a:r>
            <a:r>
              <a:rPr lang="ru-RU" altLang="ru-RU" sz="4000" b="1" dirty="0" smtClean="0">
                <a:solidFill>
                  <a:schemeClr val="tx1"/>
                </a:solidFill>
              </a:rPr>
              <a:t> </a:t>
            </a:r>
            <a:r>
              <a:rPr lang="ru-RU" altLang="ru-RU" sz="4000" b="1" dirty="0">
                <a:solidFill>
                  <a:schemeClr val="tx1"/>
                </a:solidFill>
              </a:rPr>
              <a:t>документально</a:t>
            </a:r>
          </a:p>
        </p:txBody>
      </p:sp>
    </p:spTree>
    <p:extLst>
      <p:ext uri="{BB962C8B-B14F-4D97-AF65-F5344CB8AC3E}">
        <p14:creationId xmlns:p14="http://schemas.microsoft.com/office/powerpoint/2010/main" val="233691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222228" y="-156371"/>
            <a:ext cx="8279083" cy="763500"/>
          </a:xfrm>
        </p:spPr>
        <p:txBody>
          <a:bodyPr/>
          <a:lstStyle/>
          <a:p>
            <a:pPr algn="ctr"/>
            <a:r>
              <a:rPr lang="ru-RU" altLang="ru-RU" dirty="0">
                <a:solidFill>
                  <a:schemeClr val="tx1"/>
                </a:solidFill>
              </a:rPr>
              <a:t>Прием и рассмотрение апелляций</a:t>
            </a:r>
            <a:endParaRPr lang="ru-RU" dirty="0">
              <a:solidFill>
                <a:schemeClr val="tx1"/>
              </a:solidFill>
            </a:endParaRPr>
          </a:p>
        </p:txBody>
      </p:sp>
      <p:graphicFrame>
        <p:nvGraphicFramePr>
          <p:cNvPr id="4" name="Замещающее содержимое 28674"/>
          <p:cNvGraphicFramePr>
            <a:graphicFrameLocks/>
          </p:cNvGraphicFramePr>
          <p:nvPr>
            <p:extLst>
              <p:ext uri="{D42A27DB-BD31-4B8C-83A1-F6EECF244321}">
                <p14:modId xmlns:p14="http://schemas.microsoft.com/office/powerpoint/2010/main" val="3148032859"/>
              </p:ext>
            </p:extLst>
          </p:nvPr>
        </p:nvGraphicFramePr>
        <p:xfrm>
          <a:off x="952500" y="1504950"/>
          <a:ext cx="10401300" cy="4852988"/>
        </p:xfrm>
        <a:graphic>
          <a:graphicData uri="http://schemas.openxmlformats.org/drawingml/2006/table">
            <a:tbl>
              <a:tblPr>
                <a:tableStyleId>{284E427A-3D55-4303-BF80-6455036E1DE7}</a:tableStyleId>
              </a:tblPr>
              <a:tblGrid>
                <a:gridCol w="4199095">
                  <a:extLst>
                    <a:ext uri="{9D8B030D-6E8A-4147-A177-3AD203B41FA5}">
                      <a16:colId xmlns:a16="http://schemas.microsoft.com/office/drawing/2014/main" val="20000"/>
                    </a:ext>
                  </a:extLst>
                </a:gridCol>
                <a:gridCol w="6202205">
                  <a:extLst>
                    <a:ext uri="{9D8B030D-6E8A-4147-A177-3AD203B41FA5}">
                      <a16:colId xmlns:a16="http://schemas.microsoft.com/office/drawing/2014/main" val="20001"/>
                    </a:ext>
                  </a:extLst>
                </a:gridCol>
              </a:tblGrid>
              <a:tr h="21717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effectLst/>
                        </a:rPr>
                        <a:t>О нарушении  установленного Порядка проведения экзамена</a:t>
                      </a:r>
                      <a:endParaRPr kumimoji="0" lang="ru-RU" sz="2400" b="1" i="0" u="none" strike="noStrike" cap="none" normalizeH="0" baseline="0" dirty="0" smtClean="0">
                        <a:ln>
                          <a:noFill/>
                        </a:ln>
                        <a:solidFill>
                          <a:srgbClr val="19194D"/>
                        </a:solidFill>
                        <a:effectLst/>
                        <a:latin typeface="Arial" pitchFamily="34" charset="0"/>
                        <a:cs typeface="Arial" pitchFamily="34" charset="0"/>
                      </a:endParaRPr>
                    </a:p>
                  </a:txBody>
                  <a:tcPr marL="91431" marR="91431" marT="45718" marB="45718" horzOverflow="overflow"/>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u="none" strike="noStrike" cap="none" normalizeH="0" baseline="0" dirty="0" smtClean="0">
                          <a:ln>
                            <a:noFill/>
                          </a:ln>
                          <a:effectLst/>
                        </a:rPr>
                        <a:t>В день проведения экзамена по соответствующему предмету, не покидая ППЭ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u="none" strike="noStrike" cap="none" normalizeH="0" baseline="0" dirty="0" smtClean="0">
                          <a:ln>
                            <a:noFill/>
                          </a:ln>
                          <a:effectLst/>
                        </a:rPr>
                        <a:t>(руководителю ППЭ )</a:t>
                      </a:r>
                      <a:endParaRPr kumimoji="0" lang="ru-RU" sz="2400" b="1" i="0" u="none" strike="noStrike" cap="none" normalizeH="0" baseline="0" dirty="0" smtClean="0">
                        <a:ln>
                          <a:noFill/>
                        </a:ln>
                        <a:solidFill>
                          <a:srgbClr val="C00000"/>
                        </a:solidFill>
                        <a:effectLst/>
                        <a:latin typeface="Arial" pitchFamily="34" charset="0"/>
                        <a:cs typeface="Arial" pitchFamily="34" charset="0"/>
                      </a:endParaRPr>
                    </a:p>
                  </a:txBody>
                  <a:tcPr marL="91431" marR="91431" marT="45718" marB="45718" horzOverflow="overflow"/>
                </a:tc>
                <a:extLst>
                  <a:ext uri="{0D108BD9-81ED-4DB2-BD59-A6C34878D82A}">
                    <a16:rowId xmlns:a16="http://schemas.microsoft.com/office/drawing/2014/main" val="10000"/>
                  </a:ext>
                </a:extLst>
              </a:tr>
              <a:tr h="268128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u="none" strike="noStrike" cap="none" normalizeH="0" baseline="0" dirty="0" smtClean="0">
                          <a:ln>
                            <a:noFill/>
                          </a:ln>
                          <a:effectLst/>
                        </a:rPr>
                        <a:t>О несогласии с выставленными баллами</a:t>
                      </a:r>
                      <a:endParaRPr kumimoji="0" lang="ru-RU" sz="2400" b="1" i="0" u="none" strike="noStrike" cap="none" normalizeH="0" baseline="0" dirty="0" smtClean="0">
                        <a:ln>
                          <a:noFill/>
                        </a:ln>
                        <a:solidFill>
                          <a:srgbClr val="19194D"/>
                        </a:solidFill>
                        <a:effectLst/>
                        <a:latin typeface="Arial" pitchFamily="34" charset="0"/>
                        <a:cs typeface="Arial" pitchFamily="34" charset="0"/>
                      </a:endParaRPr>
                    </a:p>
                  </a:txBody>
                  <a:tcPr marL="91431" marR="91431" marT="45718" marB="45718" horzOverflow="overflow"/>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cs typeface="Arial"/>
                          <a:sym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u="none" strike="noStrike" cap="none" normalizeH="0" baseline="0" dirty="0" smtClean="0">
                          <a:ln>
                            <a:noFill/>
                          </a:ln>
                          <a:effectLst/>
                        </a:rPr>
                        <a:t>В течение двух рабочих дней после официального объявления результатов ГИА по соответствующему предмету</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u="none" strike="noStrike" cap="none" normalizeH="0" baseline="0" dirty="0" smtClean="0">
                          <a:ln>
                            <a:noFill/>
                          </a:ln>
                          <a:effectLst/>
                        </a:rPr>
                        <a:t>(руководителю ППЭ гимназии №5, дистанционно </a:t>
                      </a:r>
                      <a:r>
                        <a:rPr kumimoji="0" lang="en-US" sz="2400" u="none" strike="noStrike" cap="none" normalizeH="0" baseline="0" dirty="0" smtClean="0">
                          <a:ln>
                            <a:noFill/>
                          </a:ln>
                          <a:effectLst/>
                        </a:rPr>
                        <a:t>gia66.ru</a:t>
                      </a:r>
                      <a:r>
                        <a:rPr kumimoji="0" lang="ru-RU" sz="2400" u="none" strike="noStrike" cap="none" normalizeH="0" baseline="0" dirty="0" smtClean="0">
                          <a:ln>
                            <a:noFill/>
                          </a:ln>
                          <a:effectLst/>
                        </a:rPr>
                        <a:t>)</a:t>
                      </a:r>
                      <a:endParaRPr kumimoji="0" lang="ru-RU" sz="2400" b="1" i="0" u="none" strike="noStrike" cap="none" normalizeH="0" baseline="0" dirty="0" smtClean="0">
                        <a:ln>
                          <a:noFill/>
                        </a:ln>
                        <a:solidFill>
                          <a:srgbClr val="C00000"/>
                        </a:solidFill>
                        <a:effectLst/>
                        <a:latin typeface="Arial" pitchFamily="34" charset="0"/>
                        <a:cs typeface="Arial" pitchFamily="34" charset="0"/>
                      </a:endParaRPr>
                    </a:p>
                  </a:txBody>
                  <a:tcPr marL="91431" marR="91431" marT="45718" marB="45718" horzOverflow="overflow"/>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78640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222228" y="-156371"/>
            <a:ext cx="8279083" cy="763500"/>
          </a:xfrm>
        </p:spPr>
        <p:txBody>
          <a:bodyPr/>
          <a:lstStyle/>
          <a:p>
            <a:pPr algn="ctr"/>
            <a:r>
              <a:rPr lang="ru-RU" altLang="ru-RU" dirty="0" smtClean="0">
                <a:solidFill>
                  <a:schemeClr val="tx1"/>
                </a:solidFill>
              </a:rPr>
              <a:t>ЕГЭ 2023</a:t>
            </a:r>
            <a:endParaRPr lang="ru-RU" dirty="0">
              <a:solidFill>
                <a:schemeClr val="tx1"/>
              </a:solidFill>
            </a:endParaRPr>
          </a:p>
        </p:txBody>
      </p:sp>
      <p:sp>
        <p:nvSpPr>
          <p:cNvPr id="2" name="Прямоугольник 1"/>
          <p:cNvSpPr/>
          <p:nvPr/>
        </p:nvSpPr>
        <p:spPr>
          <a:xfrm>
            <a:off x="1846919" y="1104781"/>
            <a:ext cx="9029700" cy="3970318"/>
          </a:xfrm>
          <a:prstGeom prst="rect">
            <a:avLst/>
          </a:prstGeom>
        </p:spPr>
        <p:txBody>
          <a:bodyPr wrap="square">
            <a:spAutoFit/>
          </a:bodyPr>
          <a:lstStyle/>
          <a:p>
            <a:pPr algn="ctr" eaLnBrk="1" hangingPunct="1">
              <a:spcBef>
                <a:spcPct val="0"/>
              </a:spcBef>
              <a:buFontTx/>
              <a:buNone/>
            </a:pPr>
            <a:r>
              <a:rPr lang="ru-RU" altLang="ru-RU" sz="3600" dirty="0">
                <a:solidFill>
                  <a:schemeClr val="tx1"/>
                </a:solidFill>
              </a:rPr>
              <a:t>Получить информацию о результатах государственной итоговой аттестации  </a:t>
            </a:r>
          </a:p>
          <a:p>
            <a:pPr algn="ctr" eaLnBrk="1" hangingPunct="1">
              <a:spcBef>
                <a:spcPct val="0"/>
              </a:spcBef>
              <a:buFontTx/>
              <a:buNone/>
            </a:pPr>
            <a:r>
              <a:rPr lang="ru-RU" altLang="ru-RU" sz="3600" dirty="0">
                <a:solidFill>
                  <a:schemeClr val="tx1"/>
                </a:solidFill>
              </a:rPr>
              <a:t>вы можете на сайтах:</a:t>
            </a:r>
          </a:p>
          <a:p>
            <a:pPr algn="ctr" eaLnBrk="1" hangingPunct="1">
              <a:spcBef>
                <a:spcPct val="0"/>
              </a:spcBef>
              <a:buFontTx/>
              <a:buNone/>
            </a:pPr>
            <a:endParaRPr lang="ru-RU" altLang="ru-RU" sz="3600" b="1" dirty="0">
              <a:solidFill>
                <a:schemeClr val="tx1"/>
              </a:solidFill>
            </a:endParaRPr>
          </a:p>
          <a:p>
            <a:pPr algn="ctr" eaLnBrk="1" hangingPunct="1">
              <a:spcBef>
                <a:spcPct val="0"/>
              </a:spcBef>
              <a:buFontTx/>
              <a:buNone/>
            </a:pPr>
            <a:r>
              <a:rPr lang="ru-RU" altLang="ru-RU" sz="3600" b="1" dirty="0">
                <a:solidFill>
                  <a:schemeClr val="tx1"/>
                </a:solidFill>
              </a:rPr>
              <a:t> </a:t>
            </a:r>
            <a:r>
              <a:rPr lang="en-US" altLang="ru-RU" sz="3600" b="1" dirty="0">
                <a:solidFill>
                  <a:schemeClr val="tx1"/>
                </a:solidFill>
                <a:hlinkClick r:id="rId2"/>
              </a:rPr>
              <a:t>http://www.ege.midural.ru/</a:t>
            </a:r>
            <a:endParaRPr lang="ru-RU" altLang="ru-RU" sz="3600" b="1" dirty="0">
              <a:solidFill>
                <a:schemeClr val="tx1"/>
              </a:solidFill>
            </a:endParaRPr>
          </a:p>
          <a:p>
            <a:pPr algn="ctr" eaLnBrk="1" hangingPunct="1">
              <a:spcBef>
                <a:spcPct val="0"/>
              </a:spcBef>
              <a:buFontTx/>
              <a:buNone/>
            </a:pPr>
            <a:endParaRPr lang="ru-RU" altLang="ru-RU" sz="3600" b="1" dirty="0">
              <a:solidFill>
                <a:schemeClr val="tx1"/>
              </a:solidFill>
            </a:endParaRPr>
          </a:p>
          <a:p>
            <a:pPr algn="ctr" eaLnBrk="1" hangingPunct="1">
              <a:spcBef>
                <a:spcPct val="0"/>
              </a:spcBef>
              <a:buFontTx/>
              <a:buNone/>
            </a:pPr>
            <a:r>
              <a:rPr lang="en-US" altLang="ru-RU" sz="3600" b="1" dirty="0">
                <a:solidFill>
                  <a:schemeClr val="tx1"/>
                </a:solidFill>
                <a:hlinkClick r:id="rId2"/>
              </a:rPr>
              <a:t>http://</a:t>
            </a:r>
            <a:r>
              <a:rPr lang="en-US" altLang="ru-RU" sz="3600" b="1" u="sng" dirty="0">
                <a:solidFill>
                  <a:schemeClr val="tx1"/>
                </a:solidFill>
                <a:hlinkClick r:id="rId2"/>
              </a:rPr>
              <a:t>www</a:t>
            </a:r>
            <a:r>
              <a:rPr lang="en-US" altLang="ru-RU" sz="3600" b="1" u="sng" dirty="0">
                <a:solidFill>
                  <a:schemeClr val="tx1"/>
                </a:solidFill>
              </a:rPr>
              <a:t>.gia66.ru</a:t>
            </a:r>
          </a:p>
        </p:txBody>
      </p:sp>
    </p:spTree>
    <p:extLst>
      <p:ext uri="{BB962C8B-B14F-4D97-AF65-F5344CB8AC3E}">
        <p14:creationId xmlns:p14="http://schemas.microsoft.com/office/powerpoint/2010/main" val="1298869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222228" y="-156371"/>
            <a:ext cx="8279083" cy="763500"/>
          </a:xfrm>
        </p:spPr>
        <p:txBody>
          <a:bodyPr/>
          <a:lstStyle/>
          <a:p>
            <a:pPr algn="ctr"/>
            <a:r>
              <a:rPr lang="ru-RU" altLang="ru-RU" dirty="0" smtClean="0">
                <a:solidFill>
                  <a:schemeClr val="tx1"/>
                </a:solidFill>
              </a:rPr>
              <a:t>ЕГЭ 2023</a:t>
            </a:r>
            <a:endParaRPr lang="ru-RU" dirty="0">
              <a:solidFill>
                <a:schemeClr val="tx1"/>
              </a:solidFill>
            </a:endParaRPr>
          </a:p>
        </p:txBody>
      </p:sp>
      <p:pic>
        <p:nvPicPr>
          <p:cNvPr id="3" name="Рисунок 2"/>
          <p:cNvPicPr>
            <a:picLocks noChangeAspect="1"/>
          </p:cNvPicPr>
          <p:nvPr/>
        </p:nvPicPr>
        <p:blipFill>
          <a:blip r:embed="rId2"/>
          <a:stretch>
            <a:fillRect/>
          </a:stretch>
        </p:blipFill>
        <p:spPr>
          <a:xfrm>
            <a:off x="2468425" y="607129"/>
            <a:ext cx="7786688" cy="6566800"/>
          </a:xfrm>
          <a:prstGeom prst="rect">
            <a:avLst/>
          </a:prstGeom>
        </p:spPr>
      </p:pic>
      <p:sp>
        <p:nvSpPr>
          <p:cNvPr id="6" name="Скругленный прямоугольник 5"/>
          <p:cNvSpPr/>
          <p:nvPr/>
        </p:nvSpPr>
        <p:spPr>
          <a:xfrm>
            <a:off x="5257800" y="1543050"/>
            <a:ext cx="2457450" cy="704850"/>
          </a:xfrm>
          <a:prstGeom prst="roundRect">
            <a:avLst/>
          </a:prstGeom>
          <a:noFill/>
          <a:ln w="762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083906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a:p>
        </p:txBody>
      </p:sp>
      <p:sp>
        <p:nvSpPr>
          <p:cNvPr id="3" name="Заголовок 2"/>
          <p:cNvSpPr>
            <a:spLocks noGrp="1"/>
          </p:cNvSpPr>
          <p:nvPr>
            <p:ph type="title"/>
          </p:nvPr>
        </p:nvSpPr>
        <p:spPr/>
        <p:txBody>
          <a:bodyPr/>
          <a:lstStyle/>
          <a:p>
            <a:endParaRPr lang="ru-RU"/>
          </a:p>
        </p:txBody>
      </p:sp>
      <p:sp>
        <p:nvSpPr>
          <p:cNvPr id="4" name="Текст 3"/>
          <p:cNvSpPr>
            <a:spLocks noGrp="1"/>
          </p:cNvSpPr>
          <p:nvPr>
            <p:ph type="body"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1493388" y="1163359"/>
            <a:ext cx="8793612" cy="5663682"/>
          </a:xfrm>
          <a:prstGeom prst="rect">
            <a:avLst/>
          </a:prstGeom>
        </p:spPr>
      </p:pic>
      <p:sp>
        <p:nvSpPr>
          <p:cNvPr id="6" name="Скругленный прямоугольник 5"/>
          <p:cNvSpPr/>
          <p:nvPr/>
        </p:nvSpPr>
        <p:spPr>
          <a:xfrm>
            <a:off x="4661161" y="2425683"/>
            <a:ext cx="2572396" cy="4823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628952" y="1259145"/>
            <a:ext cx="636814" cy="1049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бъект 2"/>
          <p:cNvSpPr txBox="1">
            <a:spLocks/>
          </p:cNvSpPr>
          <p:nvPr/>
        </p:nvSpPr>
        <p:spPr>
          <a:xfrm>
            <a:off x="689559" y="491173"/>
            <a:ext cx="10515600" cy="435133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ctr" rtl="0">
              <a:lnSpc>
                <a:spcPct val="115000"/>
              </a:lnSpc>
              <a:spcBef>
                <a:spcPts val="0"/>
              </a:spcBef>
              <a:spcAft>
                <a:spcPts val="0"/>
              </a:spcAft>
              <a:buClr>
                <a:schemeClr val="dk2"/>
              </a:buClr>
              <a:buSzPts val="2100"/>
              <a:buFont typeface="Roboto"/>
              <a:buNone/>
              <a:defRPr sz="2100" b="1" i="0" u="none" strike="noStrike" cap="none">
                <a:solidFill>
                  <a:schemeClr val="dk2"/>
                </a:solidFill>
                <a:latin typeface="Roboto"/>
                <a:ea typeface="Roboto"/>
                <a:cs typeface="Roboto"/>
                <a:sym typeface="Roboto"/>
              </a:defRPr>
            </a:lvl1pPr>
            <a:lvl2pPr marL="914400" marR="0" lvl="1" indent="-349250" algn="l" rtl="0">
              <a:lnSpc>
                <a:spcPct val="115000"/>
              </a:lnSpc>
              <a:spcBef>
                <a:spcPts val="2100"/>
              </a:spcBef>
              <a:spcAft>
                <a:spcPts val="0"/>
              </a:spcAft>
              <a:buClr>
                <a:schemeClr val="dk2"/>
              </a:buClr>
              <a:buSzPts val="2100"/>
              <a:buFont typeface="Roboto"/>
              <a:buNone/>
              <a:defRPr sz="2100" b="1" i="0" u="none" strike="noStrike" cap="none">
                <a:solidFill>
                  <a:schemeClr val="dk2"/>
                </a:solidFill>
                <a:latin typeface="Roboto"/>
                <a:ea typeface="Roboto"/>
                <a:cs typeface="Roboto"/>
                <a:sym typeface="Roboto"/>
              </a:defRPr>
            </a:lvl2pPr>
            <a:lvl3pPr marL="1371600" marR="0" lvl="2" indent="-349250" algn="l" rtl="0">
              <a:lnSpc>
                <a:spcPct val="115000"/>
              </a:lnSpc>
              <a:spcBef>
                <a:spcPts val="2100"/>
              </a:spcBef>
              <a:spcAft>
                <a:spcPts val="0"/>
              </a:spcAft>
              <a:buClr>
                <a:schemeClr val="dk2"/>
              </a:buClr>
              <a:buSzPts val="2100"/>
              <a:buFont typeface="Roboto"/>
              <a:buNone/>
              <a:defRPr sz="2100" b="1" i="0" u="none" strike="noStrike" cap="none">
                <a:solidFill>
                  <a:schemeClr val="dk2"/>
                </a:solidFill>
                <a:latin typeface="Roboto"/>
                <a:ea typeface="Roboto"/>
                <a:cs typeface="Roboto"/>
                <a:sym typeface="Roboto"/>
              </a:defRPr>
            </a:lvl3pPr>
            <a:lvl4pPr marL="1828800" marR="0" lvl="3" indent="-349250" algn="l" rtl="0">
              <a:lnSpc>
                <a:spcPct val="115000"/>
              </a:lnSpc>
              <a:spcBef>
                <a:spcPts val="2100"/>
              </a:spcBef>
              <a:spcAft>
                <a:spcPts val="0"/>
              </a:spcAft>
              <a:buClr>
                <a:schemeClr val="dk2"/>
              </a:buClr>
              <a:buSzPts val="2100"/>
              <a:buFont typeface="Roboto"/>
              <a:buNone/>
              <a:defRPr sz="2100" b="1" i="0" u="none" strike="noStrike" cap="none">
                <a:solidFill>
                  <a:schemeClr val="dk2"/>
                </a:solidFill>
                <a:latin typeface="Roboto"/>
                <a:ea typeface="Roboto"/>
                <a:cs typeface="Roboto"/>
                <a:sym typeface="Roboto"/>
              </a:defRPr>
            </a:lvl4pPr>
            <a:lvl5pPr marL="2286000" marR="0" lvl="4" indent="-349250" algn="l" rtl="0">
              <a:lnSpc>
                <a:spcPct val="115000"/>
              </a:lnSpc>
              <a:spcBef>
                <a:spcPts val="2100"/>
              </a:spcBef>
              <a:spcAft>
                <a:spcPts val="0"/>
              </a:spcAft>
              <a:buClr>
                <a:schemeClr val="dk2"/>
              </a:buClr>
              <a:buSzPts val="2100"/>
              <a:buFont typeface="Roboto"/>
              <a:buNone/>
              <a:defRPr sz="2100" b="1" i="0" u="none" strike="noStrike" cap="none">
                <a:solidFill>
                  <a:schemeClr val="dk2"/>
                </a:solidFill>
                <a:latin typeface="Roboto"/>
                <a:ea typeface="Roboto"/>
                <a:cs typeface="Roboto"/>
                <a:sym typeface="Roboto"/>
              </a:defRPr>
            </a:lvl5pPr>
            <a:lvl6pPr marL="2743200" marR="0" lvl="5" indent="-349250" algn="l" rtl="0">
              <a:lnSpc>
                <a:spcPct val="115000"/>
              </a:lnSpc>
              <a:spcBef>
                <a:spcPts val="2100"/>
              </a:spcBef>
              <a:spcAft>
                <a:spcPts val="0"/>
              </a:spcAft>
              <a:buClr>
                <a:schemeClr val="dk2"/>
              </a:buClr>
              <a:buSzPts val="2100"/>
              <a:buFont typeface="Roboto"/>
              <a:buNone/>
              <a:defRPr sz="2100" b="1" i="0" u="none" strike="noStrike" cap="none">
                <a:solidFill>
                  <a:schemeClr val="dk2"/>
                </a:solidFill>
                <a:latin typeface="Roboto"/>
                <a:ea typeface="Roboto"/>
                <a:cs typeface="Roboto"/>
                <a:sym typeface="Roboto"/>
              </a:defRPr>
            </a:lvl6pPr>
            <a:lvl7pPr marL="3200400" marR="0" lvl="6" indent="-349250" algn="l" rtl="0">
              <a:lnSpc>
                <a:spcPct val="115000"/>
              </a:lnSpc>
              <a:spcBef>
                <a:spcPts val="2100"/>
              </a:spcBef>
              <a:spcAft>
                <a:spcPts val="0"/>
              </a:spcAft>
              <a:buClr>
                <a:schemeClr val="dk2"/>
              </a:buClr>
              <a:buSzPts val="2100"/>
              <a:buFont typeface="Roboto"/>
              <a:buNone/>
              <a:defRPr sz="2100" b="1" i="0" u="none" strike="noStrike" cap="none">
                <a:solidFill>
                  <a:schemeClr val="dk2"/>
                </a:solidFill>
                <a:latin typeface="Roboto"/>
                <a:ea typeface="Roboto"/>
                <a:cs typeface="Roboto"/>
                <a:sym typeface="Roboto"/>
              </a:defRPr>
            </a:lvl7pPr>
            <a:lvl8pPr marL="3657600" marR="0" lvl="7" indent="-349250" algn="l" rtl="0">
              <a:lnSpc>
                <a:spcPct val="115000"/>
              </a:lnSpc>
              <a:spcBef>
                <a:spcPts val="2100"/>
              </a:spcBef>
              <a:spcAft>
                <a:spcPts val="0"/>
              </a:spcAft>
              <a:buClr>
                <a:schemeClr val="dk2"/>
              </a:buClr>
              <a:buSzPts val="2100"/>
              <a:buFont typeface="Roboto"/>
              <a:buNone/>
              <a:defRPr sz="2100" b="1" i="0" u="none" strike="noStrike" cap="none">
                <a:solidFill>
                  <a:schemeClr val="dk2"/>
                </a:solidFill>
                <a:latin typeface="Roboto"/>
                <a:ea typeface="Roboto"/>
                <a:cs typeface="Roboto"/>
                <a:sym typeface="Roboto"/>
              </a:defRPr>
            </a:lvl8pPr>
            <a:lvl9pPr marL="4114800" marR="0" lvl="8" indent="-349250" algn="l" rtl="0">
              <a:lnSpc>
                <a:spcPct val="115000"/>
              </a:lnSpc>
              <a:spcBef>
                <a:spcPts val="2100"/>
              </a:spcBef>
              <a:spcAft>
                <a:spcPts val="2100"/>
              </a:spcAft>
              <a:buClr>
                <a:schemeClr val="dk2"/>
              </a:buClr>
              <a:buSzPts val="2100"/>
              <a:buFont typeface="Roboto"/>
              <a:buNone/>
              <a:defRPr sz="2100" b="1" i="0" u="none" strike="noStrike" cap="none">
                <a:solidFill>
                  <a:schemeClr val="dk2"/>
                </a:solidFill>
                <a:latin typeface="Roboto"/>
                <a:ea typeface="Roboto"/>
                <a:cs typeface="Roboto"/>
                <a:sym typeface="Roboto"/>
              </a:defRPr>
            </a:lvl9pPr>
          </a:lstStyle>
          <a:p>
            <a:pPr marL="0" indent="0"/>
            <a:r>
              <a:rPr lang="ru-RU" smtClean="0"/>
              <a:t>Сайт </a:t>
            </a:r>
            <a:r>
              <a:rPr lang="ru-RU" sz="3600" u="sng" smtClean="0">
                <a:solidFill>
                  <a:schemeClr val="accent1">
                    <a:lumMod val="50000"/>
                  </a:schemeClr>
                </a:solidFill>
              </a:rPr>
              <a:t>гимназия5.екатеринбург.рф</a:t>
            </a:r>
            <a:endParaRPr lang="ru-RU" sz="3600" u="sng" dirty="0">
              <a:solidFill>
                <a:schemeClr val="accent1">
                  <a:lumMod val="50000"/>
                </a:schemeClr>
              </a:solidFill>
            </a:endParaRPr>
          </a:p>
        </p:txBody>
      </p:sp>
      <p:pic>
        <p:nvPicPr>
          <p:cNvPr id="9" name="Рисунок 8"/>
          <p:cNvPicPr>
            <a:picLocks noChangeAspect="1"/>
          </p:cNvPicPr>
          <p:nvPr/>
        </p:nvPicPr>
        <p:blipFill>
          <a:blip r:embed="rId3"/>
          <a:stretch>
            <a:fillRect/>
          </a:stretch>
        </p:blipFill>
        <p:spPr>
          <a:xfrm>
            <a:off x="0" y="5366770"/>
            <a:ext cx="362724" cy="1491230"/>
          </a:xfrm>
          <a:prstGeom prst="rect">
            <a:avLst/>
          </a:prstGeom>
        </p:spPr>
      </p:pic>
    </p:spTree>
    <p:extLst>
      <p:ext uri="{BB962C8B-B14F-4D97-AF65-F5344CB8AC3E}">
        <p14:creationId xmlns:p14="http://schemas.microsoft.com/office/powerpoint/2010/main" val="1001572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199000" y="1602846"/>
            <a:ext cx="7794000" cy="717900"/>
          </a:xfrm>
        </p:spPr>
        <p:txBody>
          <a:bodyPr/>
          <a:lstStyle/>
          <a:p>
            <a:pPr marL="82296" indent="0"/>
            <a:r>
              <a:rPr lang="ru-RU" sz="2400" dirty="0">
                <a:solidFill>
                  <a:schemeClr val="tx1"/>
                </a:solidFill>
              </a:rPr>
              <a:t>Телефоны «горячей линии» ЕГЭ и ОГЭ в Свердловской области:</a:t>
            </a:r>
          </a:p>
          <a:p>
            <a:r>
              <a:rPr lang="ru-RU" sz="2400" dirty="0">
                <a:solidFill>
                  <a:schemeClr val="tx1"/>
                </a:solidFill>
              </a:rPr>
              <a:t>(343)312-02-23;</a:t>
            </a:r>
          </a:p>
          <a:p>
            <a:r>
              <a:rPr lang="ru-RU" sz="2400" dirty="0">
                <a:solidFill>
                  <a:schemeClr val="tx1"/>
                </a:solidFill>
              </a:rPr>
              <a:t>(343)312-00-04(доб. 090, 091, 094);</a:t>
            </a:r>
          </a:p>
          <a:p>
            <a:r>
              <a:rPr lang="ru-RU" sz="2400" dirty="0">
                <a:solidFill>
                  <a:schemeClr val="tx1"/>
                </a:solidFill>
              </a:rPr>
              <a:t>8-908-90-81-365;</a:t>
            </a:r>
          </a:p>
          <a:p>
            <a:r>
              <a:rPr lang="ru-RU" sz="2400" dirty="0">
                <a:solidFill>
                  <a:schemeClr val="tx1"/>
                </a:solidFill>
              </a:rPr>
              <a:t>8-950-64-77-093;</a:t>
            </a:r>
          </a:p>
          <a:p>
            <a:r>
              <a:rPr lang="ru-RU" sz="2400" dirty="0">
                <a:solidFill>
                  <a:schemeClr val="tx1"/>
                </a:solidFill>
              </a:rPr>
              <a:t>8-950-64-76-112;</a:t>
            </a:r>
          </a:p>
          <a:p>
            <a:r>
              <a:rPr lang="ru-RU" sz="2400" dirty="0">
                <a:solidFill>
                  <a:schemeClr val="tx1"/>
                </a:solidFill>
              </a:rPr>
              <a:t>Часы работы "Горячей линии": понедельник-четверг с 09:00 до 17.00, пятница с 9.00 до 16.00. Обед с 12.30 до 13.00. Выходные дни: суббота, воскресенье. </a:t>
            </a:r>
          </a:p>
          <a:p>
            <a:endParaRPr lang="ru-RU" sz="2400" dirty="0">
              <a:solidFill>
                <a:schemeClr val="tx1"/>
              </a:solidFill>
            </a:endParaRPr>
          </a:p>
        </p:txBody>
      </p:sp>
      <p:sp>
        <p:nvSpPr>
          <p:cNvPr id="3" name="Заголовок 2"/>
          <p:cNvSpPr>
            <a:spLocks noGrp="1"/>
          </p:cNvSpPr>
          <p:nvPr>
            <p:ph type="title"/>
          </p:nvPr>
        </p:nvSpPr>
        <p:spPr>
          <a:xfrm>
            <a:off x="2199000" y="646232"/>
            <a:ext cx="7794000" cy="763500"/>
          </a:xfrm>
        </p:spPr>
        <p:txBody>
          <a:bodyPr/>
          <a:lstStyle/>
          <a:p>
            <a:r>
              <a:rPr lang="ru-RU" dirty="0"/>
              <a:t>Горячие линии - ОГЭ</a:t>
            </a:r>
          </a:p>
        </p:txBody>
      </p:sp>
      <p:sp>
        <p:nvSpPr>
          <p:cNvPr id="4" name="Текст 3"/>
          <p:cNvSpPr>
            <a:spLocks noGrp="1"/>
          </p:cNvSpPr>
          <p:nvPr>
            <p:ph type="body" idx="2"/>
          </p:nvPr>
        </p:nvSpPr>
        <p:spPr/>
        <p:txBody>
          <a:bodyPr/>
          <a:lstStyle/>
          <a:p>
            <a:endParaRPr lang="ru-RU"/>
          </a:p>
        </p:txBody>
      </p:sp>
    </p:spTree>
    <p:extLst>
      <p:ext uri="{BB962C8B-B14F-4D97-AF65-F5344CB8AC3E}">
        <p14:creationId xmlns:p14="http://schemas.microsoft.com/office/powerpoint/2010/main" val="54352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pic>
        <p:nvPicPr>
          <p:cNvPr id="1026" name="Picture 2" descr="https://gim5.ucoz.ru/gerb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731" l="0" r="100000">
                        <a14:foregroundMark x1="39840" y1="16220" x2="37120" y2="27080"/>
                        <a14:foregroundMark x1="39840" y1="15797" x2="44480" y2="13540"/>
                        <a14:foregroundMark x1="44480" y1="13540" x2="50560" y2="14810"/>
                        <a14:foregroundMark x1="50560" y1="14810" x2="57280" y2="13540"/>
                        <a14:foregroundMark x1="57280" y1="13540" x2="61120" y2="16502"/>
                        <a14:foregroundMark x1="60800" y1="16361" x2="64160" y2="26939"/>
                        <a14:foregroundMark x1="64160" y1="26939" x2="36800" y2="27504"/>
                        <a14:foregroundMark x1="43680" y1="11142" x2="43520" y2="6347"/>
                        <a14:foregroundMark x1="43200" y1="7193" x2="39360" y2="4090"/>
                        <a14:foregroundMark x1="39680" y1="4372" x2="48960" y2="705"/>
                        <a14:foregroundMark x1="45600" y1="18759" x2="49920" y2="19746"/>
                        <a14:foregroundMark x1="47680" y1="19605" x2="47680" y2="19605"/>
                        <a14:foregroundMark x1="47680" y1="19605" x2="48320" y2="20733"/>
                        <a14:foregroundMark x1="44160" y1="15656" x2="41600" y2="23131"/>
                        <a14:foregroundMark x1="58400" y1="16220" x2="60480" y2="23131"/>
                        <a14:foregroundMark x1="52640" y1="17489" x2="55840" y2="20451"/>
                        <a14:foregroundMark x1="46880" y1="16925" x2="50560" y2="19887"/>
                        <a14:foregroundMark x1="52640" y1="24824" x2="59040" y2="24824"/>
                        <a14:foregroundMark x1="59040" y1="23554" x2="43040" y2="23554"/>
                        <a14:foregroundMark x1="57120" y1="15797" x2="49280" y2="15374"/>
                      </a14:backgroundRemoval>
                    </a14:imgEffect>
                  </a14:imgLayer>
                </a14:imgProps>
              </a:ext>
              <a:ext uri="{28A0092B-C50C-407E-A947-70E740481C1C}">
                <a14:useLocalDpi xmlns:a14="http://schemas.microsoft.com/office/drawing/2010/main" val="0"/>
              </a:ext>
            </a:extLst>
          </a:blip>
          <a:srcRect/>
          <a:stretch>
            <a:fillRect/>
          </a:stretch>
        </p:blipFill>
        <p:spPr bwMode="auto">
          <a:xfrm>
            <a:off x="3570653" y="258938"/>
            <a:ext cx="5327162" cy="6043134"/>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0" y="5365750"/>
            <a:ext cx="317500" cy="1492250"/>
          </a:xfrm>
          <a:prstGeom prst="rect">
            <a:avLst/>
          </a:prstGeom>
        </p:spPr>
      </p:pic>
    </p:spTree>
    <p:extLst>
      <p:ext uri="{BB962C8B-B14F-4D97-AF65-F5344CB8AC3E}">
        <p14:creationId xmlns:p14="http://schemas.microsoft.com/office/powerpoint/2010/main" val="3802932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81387" y="-129211"/>
            <a:ext cx="5581500" cy="763500"/>
          </a:xfrm>
        </p:spPr>
        <p:txBody>
          <a:bodyPr/>
          <a:lstStyle/>
          <a:p>
            <a:r>
              <a:rPr lang="ru-RU" spc="50" dirty="0">
                <a:ln w="11430"/>
                <a:solidFill>
                  <a:schemeClr val="tx1"/>
                </a:solidFill>
              </a:rPr>
              <a:t>Участники ГИА</a:t>
            </a:r>
            <a:br>
              <a:rPr lang="ru-RU" spc="50" dirty="0">
                <a:ln w="11430"/>
                <a:solidFill>
                  <a:schemeClr val="tx1"/>
                </a:solidFill>
              </a:rPr>
            </a:br>
            <a:endParaRPr lang="ru-RU" dirty="0">
              <a:solidFill>
                <a:schemeClr val="tx1"/>
              </a:solidFill>
            </a:endParaRPr>
          </a:p>
        </p:txBody>
      </p:sp>
      <p:pic>
        <p:nvPicPr>
          <p:cNvPr id="4" name="Picture 2" descr="E:\Диск Д\аттесация-2012\s54981833.jpg"/>
          <p:cNvPicPr>
            <a:picLocks noChangeAspect="1" noChangeArrowheads="1"/>
          </p:cNvPicPr>
          <p:nvPr/>
        </p:nvPicPr>
        <p:blipFill>
          <a:blip r:embed="rId2" cstate="print"/>
          <a:srcRect/>
          <a:stretch>
            <a:fillRect/>
          </a:stretch>
        </p:blipFill>
        <p:spPr bwMode="auto">
          <a:xfrm>
            <a:off x="0" y="4650235"/>
            <a:ext cx="2016224" cy="2207765"/>
          </a:xfrm>
          <a:prstGeom prst="rect">
            <a:avLst/>
          </a:prstGeom>
          <a:noFill/>
        </p:spPr>
      </p:pic>
      <p:sp>
        <p:nvSpPr>
          <p:cNvPr id="5" name="Прямоугольник 4"/>
          <p:cNvSpPr/>
          <p:nvPr/>
        </p:nvSpPr>
        <p:spPr>
          <a:xfrm>
            <a:off x="2163199" y="922025"/>
            <a:ext cx="9609701" cy="4524315"/>
          </a:xfrm>
          <a:prstGeom prst="rect">
            <a:avLst/>
          </a:prstGeom>
        </p:spPr>
        <p:txBody>
          <a:bodyPr wrap="square">
            <a:spAutoFit/>
          </a:bodyPr>
          <a:lstStyle/>
          <a:p>
            <a:pPr lvl="1"/>
            <a:r>
              <a:rPr lang="ru-RU" sz="4800" dirty="0">
                <a:solidFill>
                  <a:schemeClr val="tx1"/>
                </a:solidFill>
              </a:rPr>
              <a:t>К прохождению ГИА допускаются учащиеся, </a:t>
            </a:r>
            <a:r>
              <a:rPr lang="ru-RU" sz="4800" dirty="0">
                <a:solidFill>
                  <a:srgbClr val="C00000"/>
                </a:solidFill>
              </a:rPr>
              <a:t>не имеющие </a:t>
            </a:r>
            <a:r>
              <a:rPr lang="ru-RU" sz="4800" dirty="0">
                <a:solidFill>
                  <a:schemeClr val="tx1"/>
                </a:solidFill>
              </a:rPr>
              <a:t>академической задолженности по всем предметам и имеющие допуск по итоговому сочинению</a:t>
            </a:r>
          </a:p>
        </p:txBody>
      </p:sp>
    </p:spTree>
    <p:extLst>
      <p:ext uri="{BB962C8B-B14F-4D97-AF65-F5344CB8AC3E}">
        <p14:creationId xmlns:p14="http://schemas.microsoft.com/office/powerpoint/2010/main" val="1961632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3716" y="-56359"/>
            <a:ext cx="8279083" cy="763500"/>
          </a:xfrm>
        </p:spPr>
        <p:txBody>
          <a:bodyPr/>
          <a:lstStyle/>
          <a:p>
            <a:r>
              <a:rPr lang="ru-RU" dirty="0" smtClean="0"/>
              <a:t>ИТОГОВОЕ СОЧИНЕНИЕ</a:t>
            </a:r>
            <a:endParaRPr lang="ru-RU" dirty="0"/>
          </a:p>
        </p:txBody>
      </p:sp>
      <p:pic>
        <p:nvPicPr>
          <p:cNvPr id="4" name="Picture 2" descr="https://sosh-porezk.ru/images/2020/Bannery/Sobesedovanie_9klass/Sobesedovanie_9kl_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750" b="90000" l="0" r="90000"/>
                    </a14:imgEffect>
                  </a14:imgLayer>
                </a14:imgProps>
              </a:ext>
              <a:ext uri="{28A0092B-C50C-407E-A947-70E740481C1C}">
                <a14:useLocalDpi xmlns:a14="http://schemas.microsoft.com/office/drawing/2010/main" val="0"/>
              </a:ext>
            </a:extLst>
          </a:blip>
          <a:srcRect/>
          <a:stretch>
            <a:fillRect/>
          </a:stretch>
        </p:blipFill>
        <p:spPr bwMode="auto">
          <a:xfrm>
            <a:off x="567558" y="5119960"/>
            <a:ext cx="3421117" cy="12427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stretch>
            <a:fillRect/>
          </a:stretch>
        </p:blipFill>
        <p:spPr>
          <a:xfrm>
            <a:off x="567558" y="988531"/>
            <a:ext cx="11182350" cy="5869469"/>
          </a:xfrm>
          <a:prstGeom prst="rect">
            <a:avLst/>
          </a:prstGeom>
        </p:spPr>
      </p:pic>
    </p:spTree>
    <p:extLst>
      <p:ext uri="{BB962C8B-B14F-4D97-AF65-F5344CB8AC3E}">
        <p14:creationId xmlns:p14="http://schemas.microsoft.com/office/powerpoint/2010/main" val="4137817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3716" y="-56359"/>
            <a:ext cx="8279083" cy="763500"/>
          </a:xfrm>
        </p:spPr>
        <p:txBody>
          <a:bodyPr/>
          <a:lstStyle/>
          <a:p>
            <a:r>
              <a:rPr lang="ru-RU" dirty="0" smtClean="0"/>
              <a:t>ИТОГОВОЕ СОЧИНЕНИЕ</a:t>
            </a:r>
            <a:endParaRPr lang="ru-RU" dirty="0"/>
          </a:p>
        </p:txBody>
      </p:sp>
      <p:pic>
        <p:nvPicPr>
          <p:cNvPr id="4" name="Picture 2" descr="https://sosh-porezk.ru/images/2020/Bannery/Sobesedovanie_9klass/Sobesedovanie_9kl_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750" b="90000" l="0" r="90000"/>
                    </a14:imgEffect>
                  </a14:imgLayer>
                </a14:imgProps>
              </a:ext>
              <a:ext uri="{28A0092B-C50C-407E-A947-70E740481C1C}">
                <a14:useLocalDpi xmlns:a14="http://schemas.microsoft.com/office/drawing/2010/main" val="0"/>
              </a:ext>
            </a:extLst>
          </a:blip>
          <a:srcRect/>
          <a:stretch>
            <a:fillRect/>
          </a:stretch>
        </p:blipFill>
        <p:spPr bwMode="auto">
          <a:xfrm>
            <a:off x="567558" y="5119960"/>
            <a:ext cx="3421117" cy="12427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56744" y="944813"/>
            <a:ext cx="11090600" cy="4893647"/>
          </a:xfrm>
          <a:prstGeom prst="rect">
            <a:avLst/>
          </a:prstGeom>
        </p:spPr>
        <p:txBody>
          <a:bodyPr wrap="square">
            <a:spAutoFit/>
          </a:bodyPr>
          <a:lstStyle/>
          <a:p>
            <a:pPr marL="0" indent="0">
              <a:buNone/>
            </a:pPr>
            <a:r>
              <a:rPr lang="ru-RU" sz="3200" b="1" dirty="0">
                <a:solidFill>
                  <a:schemeClr val="tx1"/>
                </a:solidFill>
              </a:rPr>
              <a:t>Тематические направления</a:t>
            </a:r>
          </a:p>
          <a:p>
            <a:r>
              <a:rPr lang="ru-RU" sz="3200" dirty="0">
                <a:solidFill>
                  <a:schemeClr val="tx1"/>
                </a:solidFill>
              </a:rPr>
              <a:t>«Духовно-нравственные ориентиры в жизни человека».</a:t>
            </a:r>
          </a:p>
          <a:p>
            <a:r>
              <a:rPr lang="ru-RU" sz="3200" dirty="0">
                <a:solidFill>
                  <a:schemeClr val="tx1"/>
                </a:solidFill>
              </a:rPr>
              <a:t>«Семья, общество, Отечество в жизни человека».</a:t>
            </a:r>
          </a:p>
          <a:p>
            <a:r>
              <a:rPr lang="ru-RU" sz="3200" dirty="0">
                <a:solidFill>
                  <a:schemeClr val="tx1"/>
                </a:solidFill>
              </a:rPr>
              <a:t>«Природа и культура в жизни человека».</a:t>
            </a:r>
          </a:p>
          <a:p>
            <a:pPr>
              <a:defRPr/>
            </a:pPr>
            <a:r>
              <a:rPr lang="ru-RU" altLang="ru-RU" sz="2800" dirty="0">
                <a:solidFill>
                  <a:schemeClr val="tx1"/>
                </a:solidFill>
              </a:rPr>
              <a:t>Сроки проведения итогового сочинения</a:t>
            </a:r>
            <a:r>
              <a:rPr lang="ru-RU" altLang="ru-RU" sz="2800" dirty="0" smtClean="0">
                <a:solidFill>
                  <a:schemeClr val="tx1"/>
                </a:solidFill>
              </a:rPr>
              <a:t>:</a:t>
            </a:r>
          </a:p>
          <a:p>
            <a:pPr>
              <a:defRPr/>
            </a:pPr>
            <a:endParaRPr lang="ru-RU" altLang="ru-RU" sz="2800" dirty="0">
              <a:solidFill>
                <a:schemeClr val="tx1"/>
              </a:solidFill>
            </a:endParaRPr>
          </a:p>
          <a:p>
            <a:pPr algn="ctr">
              <a:defRPr/>
            </a:pPr>
            <a:r>
              <a:rPr lang="ru-RU" altLang="ru-RU" sz="4400" b="1" dirty="0">
                <a:solidFill>
                  <a:schemeClr val="tx1"/>
                </a:solidFill>
              </a:rPr>
              <a:t>7 декабря 2022</a:t>
            </a:r>
            <a:r>
              <a:rPr lang="ru-RU" altLang="ru-RU" sz="4400" dirty="0">
                <a:solidFill>
                  <a:schemeClr val="tx1"/>
                </a:solidFill>
              </a:rPr>
              <a:t>- </a:t>
            </a:r>
            <a:r>
              <a:rPr lang="ru-RU" altLang="ru-RU" sz="2800" dirty="0">
                <a:solidFill>
                  <a:schemeClr val="tx1"/>
                </a:solidFill>
              </a:rPr>
              <a:t>первая волна (выпускники).</a:t>
            </a:r>
          </a:p>
          <a:p>
            <a:pPr algn="ctr">
              <a:defRPr/>
            </a:pPr>
            <a:endParaRPr lang="ru-RU" altLang="ru-RU" sz="2800" b="1" dirty="0" smtClean="0">
              <a:solidFill>
                <a:schemeClr val="tx1"/>
              </a:solidFill>
            </a:endParaRPr>
          </a:p>
          <a:p>
            <a:pPr algn="ctr">
              <a:defRPr/>
            </a:pPr>
            <a:r>
              <a:rPr lang="ru-RU" altLang="ru-RU" sz="2800" b="1" dirty="0" smtClean="0">
                <a:solidFill>
                  <a:schemeClr val="tx1"/>
                </a:solidFill>
              </a:rPr>
              <a:t>1 </a:t>
            </a:r>
            <a:r>
              <a:rPr lang="ru-RU" altLang="ru-RU" sz="2800" b="1" dirty="0">
                <a:solidFill>
                  <a:schemeClr val="tx1"/>
                </a:solidFill>
              </a:rPr>
              <a:t>февраля 2023</a:t>
            </a:r>
            <a:r>
              <a:rPr lang="ru-RU" altLang="ru-RU" sz="2800" dirty="0">
                <a:solidFill>
                  <a:schemeClr val="tx1"/>
                </a:solidFill>
              </a:rPr>
              <a:t> - пересдача (резерв).</a:t>
            </a:r>
          </a:p>
          <a:p>
            <a:pPr algn="ctr">
              <a:defRPr/>
            </a:pPr>
            <a:endParaRPr lang="ru-RU" altLang="ru-RU" sz="2800" b="1" dirty="0">
              <a:solidFill>
                <a:schemeClr val="tx1"/>
              </a:solidFill>
            </a:endParaRPr>
          </a:p>
        </p:txBody>
      </p:sp>
    </p:spTree>
    <p:extLst>
      <p:ext uri="{BB962C8B-B14F-4D97-AF65-F5344CB8AC3E}">
        <p14:creationId xmlns:p14="http://schemas.microsoft.com/office/powerpoint/2010/main" val="27099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3716" y="-56359"/>
            <a:ext cx="8279083" cy="763500"/>
          </a:xfrm>
        </p:spPr>
        <p:txBody>
          <a:bodyPr/>
          <a:lstStyle/>
          <a:p>
            <a:r>
              <a:rPr lang="ru-RU" dirty="0" smtClean="0"/>
              <a:t>ИТОГОВОЕ СОЧИНЕНИЕ</a:t>
            </a:r>
            <a:endParaRPr lang="ru-RU" dirty="0"/>
          </a:p>
        </p:txBody>
      </p:sp>
      <p:pic>
        <p:nvPicPr>
          <p:cNvPr id="4" name="Picture 2" descr="https://sosh-porezk.ru/images/2020/Bannery/Sobesedovanie_9klass/Sobesedovanie_9kl_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750" b="90000" l="0" r="90000"/>
                    </a14:imgEffect>
                  </a14:imgLayer>
                </a14:imgProps>
              </a:ext>
              <a:ext uri="{28A0092B-C50C-407E-A947-70E740481C1C}">
                <a14:useLocalDpi xmlns:a14="http://schemas.microsoft.com/office/drawing/2010/main" val="0"/>
              </a:ext>
            </a:extLst>
          </a:blip>
          <a:srcRect/>
          <a:stretch>
            <a:fillRect/>
          </a:stretch>
        </p:blipFill>
        <p:spPr bwMode="auto">
          <a:xfrm>
            <a:off x="71437" y="5615225"/>
            <a:ext cx="3421117" cy="12427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42950" y="1026229"/>
            <a:ext cx="11147256" cy="6032421"/>
          </a:xfrm>
          <a:prstGeom prst="rect">
            <a:avLst/>
          </a:prstGeom>
        </p:spPr>
        <p:txBody>
          <a:bodyPr wrap="square">
            <a:spAutoFit/>
          </a:bodyPr>
          <a:lstStyle/>
          <a:p>
            <a:pPr marL="0" indent="0" algn="ctr">
              <a:buFontTx/>
              <a:buNone/>
              <a:defRPr/>
            </a:pPr>
            <a:r>
              <a:rPr lang="ru-RU" altLang="ru-RU" sz="3200" dirty="0"/>
              <a:t>Результатом итогового сочинения является «зачёт» или «незачёт». </a:t>
            </a:r>
            <a:endParaRPr lang="ru-RU" altLang="ru-RU" sz="3200" dirty="0" smtClean="0"/>
          </a:p>
          <a:p>
            <a:pPr marL="0" indent="0" algn="ctr">
              <a:buFontTx/>
              <a:buNone/>
              <a:defRPr/>
            </a:pPr>
            <a:r>
              <a:rPr lang="ru-RU" altLang="ru-RU" sz="3200" dirty="0" smtClean="0"/>
              <a:t>К </a:t>
            </a:r>
            <a:r>
              <a:rPr lang="ru-RU" altLang="ru-RU" sz="3200" dirty="0"/>
              <a:t>сдаче ЕГЭ допускаются только выпускники, получившие «зачёт». </a:t>
            </a:r>
            <a:endParaRPr lang="ru-RU" altLang="ru-RU" sz="3200" dirty="0" smtClean="0"/>
          </a:p>
          <a:p>
            <a:pPr marL="0" indent="0">
              <a:buFontTx/>
              <a:buNone/>
              <a:defRPr/>
            </a:pPr>
            <a:r>
              <a:rPr lang="ru-RU" altLang="ru-RU" sz="3200" dirty="0" smtClean="0"/>
              <a:t>Рекомендуемый </a:t>
            </a:r>
            <a:r>
              <a:rPr lang="ru-RU" altLang="ru-RU" sz="3200" dirty="0"/>
              <a:t>объём сочинения – </a:t>
            </a:r>
            <a:r>
              <a:rPr lang="ru-RU" altLang="ru-RU" sz="3200" b="1" dirty="0"/>
              <a:t>350 слов</a:t>
            </a:r>
            <a:r>
              <a:rPr lang="ru-RU" altLang="ru-RU" sz="3200" dirty="0"/>
              <a:t>. Если в сочинении менее 250 слов (в подсчёт включаются все слова, в том числе служебные), то ставится незачёт. Максимальное количество слов не устанавливается. </a:t>
            </a:r>
            <a:br>
              <a:rPr lang="ru-RU" altLang="ru-RU" sz="3200" dirty="0"/>
            </a:br>
            <a:r>
              <a:rPr lang="ru-RU" altLang="ru-RU" sz="3200" dirty="0"/>
              <a:t>● Время написания сочинения – </a:t>
            </a:r>
            <a:r>
              <a:rPr lang="ru-RU" altLang="ru-RU" sz="3200" b="1" dirty="0"/>
              <a:t>3 часа 55 минут. </a:t>
            </a:r>
            <a:r>
              <a:rPr lang="ru-RU" altLang="ru-RU" sz="3200" dirty="0"/>
              <a:t/>
            </a:r>
            <a:br>
              <a:rPr lang="ru-RU" altLang="ru-RU" sz="3200" dirty="0"/>
            </a:br>
            <a:r>
              <a:rPr lang="ru-RU" altLang="ru-RU" sz="2200" dirty="0"/>
              <a:t/>
            </a:r>
            <a:br>
              <a:rPr lang="ru-RU" altLang="ru-RU" sz="2200" dirty="0"/>
            </a:br>
            <a:endParaRPr lang="ru-RU" altLang="ru-RU" sz="2200" dirty="0"/>
          </a:p>
          <a:p>
            <a:pPr algn="ctr">
              <a:defRPr/>
            </a:pPr>
            <a:endParaRPr lang="ru-RU" altLang="ru-RU" sz="2200" b="1" dirty="0">
              <a:solidFill>
                <a:schemeClr val="tx1"/>
              </a:solidFill>
            </a:endParaRPr>
          </a:p>
        </p:txBody>
      </p:sp>
    </p:spTree>
    <p:extLst>
      <p:ext uri="{BB962C8B-B14F-4D97-AF65-F5344CB8AC3E}">
        <p14:creationId xmlns:p14="http://schemas.microsoft.com/office/powerpoint/2010/main" val="195970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4100" y="-206725"/>
            <a:ext cx="8816500" cy="763500"/>
          </a:xfrm>
        </p:spPr>
        <p:txBody>
          <a:bodyPr/>
          <a:lstStyle/>
          <a:p>
            <a:r>
              <a:rPr lang="ru-RU" dirty="0" smtClean="0"/>
              <a:t>Дети с ОВЗ и дети-инвалиды</a:t>
            </a:r>
            <a:endParaRPr lang="ru-RU" dirty="0"/>
          </a:p>
        </p:txBody>
      </p:sp>
      <p:sp>
        <p:nvSpPr>
          <p:cNvPr id="3" name="Текст 2"/>
          <p:cNvSpPr>
            <a:spLocks noGrp="1"/>
          </p:cNvSpPr>
          <p:nvPr>
            <p:ph type="body" idx="1"/>
          </p:nvPr>
        </p:nvSpPr>
        <p:spPr>
          <a:xfrm>
            <a:off x="952500" y="908225"/>
            <a:ext cx="10896600" cy="3106800"/>
          </a:xfrm>
        </p:spPr>
        <p:txBody>
          <a:bodyPr/>
          <a:lstStyle/>
          <a:p>
            <a:pPr marL="107950" indent="0">
              <a:buNone/>
            </a:pPr>
            <a:r>
              <a:rPr lang="ru-RU" sz="2800" dirty="0" smtClean="0">
                <a:solidFill>
                  <a:schemeClr val="tx1"/>
                </a:solidFill>
              </a:rPr>
              <a:t>Продолжительность </a:t>
            </a:r>
            <a:r>
              <a:rPr lang="ru-RU" sz="2800" dirty="0">
                <a:solidFill>
                  <a:schemeClr val="tx1"/>
                </a:solidFill>
              </a:rPr>
              <a:t>выполнения итогового сочинения (изложения) увеличивается на </a:t>
            </a:r>
            <a:r>
              <a:rPr lang="ru-RU" sz="2800" b="1" dirty="0">
                <a:solidFill>
                  <a:schemeClr val="tx1"/>
                </a:solidFill>
              </a:rPr>
              <a:t>1,5 часа</a:t>
            </a:r>
            <a:r>
              <a:rPr lang="ru-RU" sz="2800" dirty="0" smtClean="0">
                <a:solidFill>
                  <a:schemeClr val="tx1"/>
                </a:solidFill>
              </a:rPr>
              <a:t>.</a:t>
            </a:r>
          </a:p>
          <a:p>
            <a:pPr marL="107950" indent="0">
              <a:buNone/>
            </a:pPr>
            <a:endParaRPr lang="ru-RU" sz="2800" dirty="0" smtClean="0">
              <a:solidFill>
                <a:schemeClr val="tx1"/>
              </a:solidFill>
            </a:endParaRPr>
          </a:p>
          <a:p>
            <a:pPr marL="107950" indent="0">
              <a:buNone/>
            </a:pPr>
            <a:r>
              <a:rPr lang="ru-RU" sz="2800" dirty="0" smtClean="0">
                <a:solidFill>
                  <a:schemeClr val="tx1"/>
                </a:solidFill>
              </a:rPr>
              <a:t>Лица </a:t>
            </a:r>
            <a:r>
              <a:rPr lang="ru-RU" sz="2800" dirty="0">
                <a:solidFill>
                  <a:schemeClr val="tx1"/>
                </a:solidFill>
              </a:rPr>
              <a:t>с ограниченными возможностями здоровья при подаче заявления на участие в итоговом сочинении (изложении) предъявляют копию </a:t>
            </a:r>
            <a:r>
              <a:rPr lang="ru-RU" sz="2800" b="1" dirty="0">
                <a:solidFill>
                  <a:schemeClr val="tx1"/>
                </a:solidFill>
              </a:rPr>
              <a:t>рекомендаций </a:t>
            </a:r>
            <a:r>
              <a:rPr lang="ru-RU" sz="2800" b="1" dirty="0" smtClean="0">
                <a:solidFill>
                  <a:schemeClr val="tx1"/>
                </a:solidFill>
              </a:rPr>
              <a:t>ПМПК</a:t>
            </a:r>
            <a:r>
              <a:rPr lang="ru-RU" sz="2800" dirty="0" smtClean="0">
                <a:solidFill>
                  <a:schemeClr val="tx1"/>
                </a:solidFill>
              </a:rPr>
              <a:t>, </a:t>
            </a:r>
            <a:r>
              <a:rPr lang="ru-RU" sz="2800" dirty="0">
                <a:solidFill>
                  <a:schemeClr val="tx1"/>
                </a:solidFill>
              </a:rPr>
              <a:t>а обучающиеся дети-инвалиды и инвалиды — оригинал или заверенную в установленном порядке </a:t>
            </a:r>
            <a:r>
              <a:rPr lang="ru-RU" sz="2800" b="1" dirty="0">
                <a:solidFill>
                  <a:schemeClr val="tx1"/>
                </a:solidFill>
              </a:rPr>
              <a:t>копию</a:t>
            </a:r>
            <a:r>
              <a:rPr lang="ru-RU" sz="2800" dirty="0">
                <a:solidFill>
                  <a:schemeClr val="tx1"/>
                </a:solidFill>
              </a:rPr>
              <a:t> </a:t>
            </a:r>
            <a:r>
              <a:rPr lang="ru-RU" sz="2800" b="1" dirty="0">
                <a:solidFill>
                  <a:schemeClr val="tx1"/>
                </a:solidFill>
              </a:rPr>
              <a:t>справки, подтверждающей факт установления инвалидности, выданной федеральным государственным учреждением медико-социальной экспертизы</a:t>
            </a:r>
            <a:r>
              <a:rPr lang="ru-RU" sz="2800" dirty="0">
                <a:solidFill>
                  <a:schemeClr val="tx1"/>
                </a:solidFill>
              </a:rPr>
              <a:t>.</a:t>
            </a:r>
          </a:p>
          <a:p>
            <a:endParaRPr lang="ru-RU" sz="2800" dirty="0">
              <a:solidFill>
                <a:schemeClr val="tx1"/>
              </a:solidFill>
            </a:endParaRPr>
          </a:p>
        </p:txBody>
      </p:sp>
    </p:spTree>
    <p:extLst>
      <p:ext uri="{BB962C8B-B14F-4D97-AF65-F5344CB8AC3E}">
        <p14:creationId xmlns:p14="http://schemas.microsoft.com/office/powerpoint/2010/main" val="1801888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3716" y="-56359"/>
            <a:ext cx="8279083" cy="763500"/>
          </a:xfrm>
        </p:spPr>
        <p:txBody>
          <a:bodyPr/>
          <a:lstStyle/>
          <a:p>
            <a:r>
              <a:rPr lang="ru-RU" dirty="0" smtClean="0"/>
              <a:t>ИТОГОВОЕ СОЧИНЕНИЕ</a:t>
            </a:r>
            <a:endParaRPr lang="ru-RU" dirty="0"/>
          </a:p>
        </p:txBody>
      </p:sp>
      <p:pic>
        <p:nvPicPr>
          <p:cNvPr id="4" name="Picture 2" descr="https://sosh-porezk.ru/images/2020/Bannery/Sobesedovanie_9klass/Sobesedovanie_9kl_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750" b="90000" l="0" r="90000"/>
                    </a14:imgEffect>
                  </a14:imgLayer>
                </a14:imgProps>
              </a:ext>
              <a:ext uri="{28A0092B-C50C-407E-A947-70E740481C1C}">
                <a14:useLocalDpi xmlns:a14="http://schemas.microsoft.com/office/drawing/2010/main" val="0"/>
              </a:ext>
            </a:extLst>
          </a:blip>
          <a:srcRect/>
          <a:stretch>
            <a:fillRect/>
          </a:stretch>
        </p:blipFill>
        <p:spPr bwMode="auto">
          <a:xfrm>
            <a:off x="71437" y="5615225"/>
            <a:ext cx="3421117" cy="12427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95350" y="988129"/>
            <a:ext cx="11147256" cy="4524315"/>
          </a:xfrm>
          <a:prstGeom prst="rect">
            <a:avLst/>
          </a:prstGeom>
        </p:spPr>
        <p:txBody>
          <a:bodyPr wrap="square">
            <a:spAutoFit/>
          </a:bodyPr>
          <a:lstStyle/>
          <a:p>
            <a:pPr marL="0" indent="0">
              <a:buFontTx/>
              <a:buNone/>
              <a:defRPr/>
            </a:pPr>
            <a:r>
              <a:rPr lang="ru-RU" altLang="ru-RU" sz="3200" dirty="0"/>
              <a:t>Выпускнику разрешается пользоваться </a:t>
            </a:r>
            <a:r>
              <a:rPr lang="ru-RU" altLang="ru-RU" sz="3200" b="1" dirty="0">
                <a:effectLst>
                  <a:outerShdw blurRad="38100" dist="38100" dir="2700000" algn="tl">
                    <a:srgbClr val="000000">
                      <a:alpha val="43137"/>
                    </a:srgbClr>
                  </a:outerShdw>
                </a:effectLst>
              </a:rPr>
              <a:t>орфографическим словарём</a:t>
            </a:r>
            <a:r>
              <a:rPr lang="ru-RU" altLang="ru-RU" sz="3200" dirty="0"/>
              <a:t>, который выдадут в аудитории. </a:t>
            </a:r>
            <a:br>
              <a:rPr lang="ru-RU" altLang="ru-RU" sz="3200" dirty="0"/>
            </a:br>
            <a:r>
              <a:rPr lang="ru-RU" altLang="ru-RU" sz="3200" dirty="0" smtClean="0"/>
              <a:t>Итоговое </a:t>
            </a:r>
            <a:r>
              <a:rPr lang="ru-RU" altLang="ru-RU" sz="3200" dirty="0"/>
              <a:t>сочинение может учитываться при приёме абитуриентов. В этом случае вузы сами оценят сочинение в баллах. Максимально можно получить 10 баллов, которые прибавятся к баллам ЕГЭ. </a:t>
            </a:r>
            <a:br>
              <a:rPr lang="ru-RU" altLang="ru-RU" sz="3200" dirty="0"/>
            </a:br>
            <a:r>
              <a:rPr lang="ru-RU" altLang="ru-RU" sz="3200" dirty="0" smtClean="0"/>
              <a:t>Темы </a:t>
            </a:r>
            <a:r>
              <a:rPr lang="ru-RU" altLang="ru-RU" sz="3200" dirty="0"/>
              <a:t>сочинений объявят выпускникам в день написания сочинения </a:t>
            </a:r>
            <a:r>
              <a:rPr lang="ru-RU" altLang="ru-RU" sz="3200" b="1" dirty="0">
                <a:effectLst>
                  <a:outerShdw blurRad="38100" dist="38100" dir="2700000" algn="tl">
                    <a:srgbClr val="000000">
                      <a:alpha val="43137"/>
                    </a:srgbClr>
                  </a:outerShdw>
                </a:effectLst>
              </a:rPr>
              <a:t>в 9.45</a:t>
            </a:r>
            <a:r>
              <a:rPr lang="ru-RU" altLang="ru-RU" sz="3200" dirty="0"/>
              <a:t> (за 15 минут до начала работы). </a:t>
            </a:r>
            <a:endParaRPr lang="ru-RU" altLang="ru-RU" sz="2200" b="1" dirty="0">
              <a:solidFill>
                <a:schemeClr val="tx1"/>
              </a:solidFill>
            </a:endParaRPr>
          </a:p>
        </p:txBody>
      </p:sp>
    </p:spTree>
    <p:extLst>
      <p:ext uri="{BB962C8B-B14F-4D97-AF65-F5344CB8AC3E}">
        <p14:creationId xmlns:p14="http://schemas.microsoft.com/office/powerpoint/2010/main" val="3761568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sMania">
  <a:themeElements>
    <a:clrScheme name="Simple Light">
      <a:dk1>
        <a:srgbClr val="000000"/>
      </a:dk1>
      <a:lt1>
        <a:srgbClr val="D7DDDD"/>
      </a:lt1>
      <a:dk2>
        <a:srgbClr val="434343"/>
      </a:dk2>
      <a:lt2>
        <a:srgbClr val="FEDA60"/>
      </a:lt2>
      <a:accent1>
        <a:srgbClr val="353535"/>
      </a:accent1>
      <a:accent2>
        <a:srgbClr val="FEDA60"/>
      </a:accent2>
      <a:accent3>
        <a:srgbClr val="000000"/>
      </a:accent3>
      <a:accent4>
        <a:srgbClr val="FFFFFF"/>
      </a:accent4>
      <a:accent5>
        <a:srgbClr val="FFFF00"/>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1988</TotalTime>
  <Words>897</Words>
  <Application>Microsoft Office PowerPoint</Application>
  <PresentationFormat>Широкоэкранный</PresentationFormat>
  <Paragraphs>191</Paragraphs>
  <Slides>36</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36</vt:i4>
      </vt:variant>
    </vt:vector>
  </HeadingPairs>
  <TitlesOfParts>
    <vt:vector size="45" baseType="lpstr">
      <vt:lpstr>Calibri</vt:lpstr>
      <vt:lpstr>Wingdings</vt:lpstr>
      <vt:lpstr>Roboto</vt:lpstr>
      <vt:lpstr>Corbel</vt:lpstr>
      <vt:lpstr>Arial</vt:lpstr>
      <vt:lpstr>Abril Fatface</vt:lpstr>
      <vt:lpstr>Times New Roman</vt:lpstr>
      <vt:lpstr>Aldrich</vt:lpstr>
      <vt:lpstr>SlidesMania</vt:lpstr>
      <vt:lpstr>Порядок и формы проведения государственной итоговой аттестации выпускников 11-х классов  в 2022- 2023 учебном году </vt:lpstr>
      <vt:lpstr>Презентация PowerPoint</vt:lpstr>
      <vt:lpstr>Презентация PowerPoint</vt:lpstr>
      <vt:lpstr>Участники ГИА </vt:lpstr>
      <vt:lpstr>ИТОГОВОЕ СОЧИНЕНИЕ</vt:lpstr>
      <vt:lpstr>ИТОГОВОЕ СОЧИНЕНИЕ</vt:lpstr>
      <vt:lpstr>ИТОГОВОЕ СОЧИНЕНИЕ</vt:lpstr>
      <vt:lpstr>Дети с ОВЗ и дети-инвалиды</vt:lpstr>
      <vt:lpstr>ИТОГОВОЕ СОЧИНЕНИЕ</vt:lpstr>
      <vt:lpstr>Обязательные предметы: русский язык  и математика +  предметы по выбору </vt:lpstr>
      <vt:lpstr>Удовлетворительные результаты государственной (итоговой) аттестации  по русскому языку и математике  являются основанием выдачи аттестата о среднем общем образовании.</vt:lpstr>
      <vt:lpstr>В аттестат выпускнику, получившему удовлетворительные результаты на государственной (итоговой) аттестации, выставляются итоговые отметки, которые определяются как  среднее арифметическое полугодовых и годовых отметок за X, XI классы.</vt:lpstr>
      <vt:lpstr>Предметы по выбору   Литература  Иностранный язык (английский, немецкий, французский, испанский, китайский)  Физика  Химия  Биология История Обществознание Информатика и ИКТ География</vt:lpstr>
      <vt:lpstr>При проведении государственной (итоговой) аттестации в форме ЕГЭ используется стобалльная система оценки, кроме математики базовой. Результаты ЕГЭ признаются    удовлетворительными  в случае, если   выпускник по обязательным  общеобразовательным предметам  (русский язык и математика) набрал    количество баллов не ниже минимального</vt:lpstr>
      <vt:lpstr> Минимальное количество баллов, подтверждающее освоение образовательной программы среднего общего образования </vt:lpstr>
      <vt:lpstr>Презентация PowerPoint</vt:lpstr>
      <vt:lpstr> Получение аттестатов особого образца и медалей «За особые успехи в учении» имеющим итоговые отметки «отлично» по всем учебным предметам учебного плана на уровне среднего общего образования, успешно прошедшим государственную итоговую аттестацию (без учета результатов, полученных при прохождении повторной государственной итоговой аттестации) набравшим не менее 70 баллов на ЕГЭ по русскому языку и математике профильного уровня или 5 баллов по математике базового уровня</vt:lpstr>
      <vt:lpstr>ЕГЭ 2023</vt:lpstr>
      <vt:lpstr>ЕГЭ 2023</vt:lpstr>
      <vt:lpstr>ГИА для детей с ОВЗ и детей-инвалидов</vt:lpstr>
      <vt:lpstr>ЕГЭ 2023</vt:lpstr>
      <vt:lpstr>ЕГЭ 2023</vt:lpstr>
      <vt:lpstr>ЕГЭ 2023</vt:lpstr>
      <vt:lpstr>ЕГЭ 2023</vt:lpstr>
      <vt:lpstr>ЕГЭ 2023</vt:lpstr>
      <vt:lpstr>ЕГЭ 2023</vt:lpstr>
      <vt:lpstr>Процедура проведения ЕГЭ 2023</vt:lpstr>
      <vt:lpstr>Процедура проведения ЕГЭ 2023</vt:lpstr>
      <vt:lpstr>ЕГЭ 2023</vt:lpstr>
      <vt:lpstr>ЕГЭ 2023</vt:lpstr>
      <vt:lpstr>Прием и рассмотрение апелляций</vt:lpstr>
      <vt:lpstr>ЕГЭ 2023</vt:lpstr>
      <vt:lpstr>ЕГЭ 2023</vt:lpstr>
      <vt:lpstr>Презентация PowerPoint</vt:lpstr>
      <vt:lpstr>Горячие линии - ОГЭ</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 учебных результатов деятельности гимназии  за 2021– 2022 учебный год</dc:title>
  <dc:creator>79122</dc:creator>
  <cp:lastModifiedBy>Q</cp:lastModifiedBy>
  <cp:revision>113</cp:revision>
  <cp:lastPrinted>2022-11-22T06:04:11Z</cp:lastPrinted>
  <dcterms:modified xsi:type="dcterms:W3CDTF">2022-11-23T12:13:17Z</dcterms:modified>
</cp:coreProperties>
</file>