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926C-A931-4FBF-A60D-B91EEA39A012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F627C-8D82-491A-8323-BEC1157C99C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926C-A931-4FBF-A60D-B91EEA39A012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F627C-8D82-491A-8323-BEC1157C99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926C-A931-4FBF-A60D-B91EEA39A012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F627C-8D82-491A-8323-BEC1157C99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926C-A931-4FBF-A60D-B91EEA39A012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F627C-8D82-491A-8323-BEC1157C99C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926C-A931-4FBF-A60D-B91EEA39A012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F627C-8D82-491A-8323-BEC1157C99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926C-A931-4FBF-A60D-B91EEA39A012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F627C-8D82-491A-8323-BEC1157C99C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926C-A931-4FBF-A60D-B91EEA39A012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F627C-8D82-491A-8323-BEC1157C99C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926C-A931-4FBF-A60D-B91EEA39A012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F627C-8D82-491A-8323-BEC1157C99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926C-A931-4FBF-A60D-B91EEA39A012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F627C-8D82-491A-8323-BEC1157C99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926C-A931-4FBF-A60D-B91EEA39A012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F627C-8D82-491A-8323-BEC1157C99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926C-A931-4FBF-A60D-B91EEA39A012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F627C-8D82-491A-8323-BEC1157C99C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087926C-A931-4FBF-A60D-B91EEA39A012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12F627C-8D82-491A-8323-BEC1157C99C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s://img.lovepik.com/element/40151/4080.png_12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8482"/>
          <a:stretch/>
        </p:blipFill>
        <p:spPr bwMode="auto">
          <a:xfrm>
            <a:off x="946159" y="908720"/>
            <a:ext cx="7256093" cy="542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1680" y="116632"/>
            <a:ext cx="799288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Детский проект </a:t>
            </a:r>
          </a:p>
          <a:p>
            <a:pPr algn="ctr"/>
            <a:r>
              <a:rPr lang="ru-RU" sz="4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«Школа пешехода»</a:t>
            </a:r>
            <a:endParaRPr lang="ru-RU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2431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7740352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4096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blob:https://web.whatsapp.com/2ba18cf1-e604-4ae6-b7c9-bbab1464bde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2204"/>
            <a:ext cx="7718589" cy="5788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9447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7561078" cy="566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5089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7740352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1045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МБДОУ-ДС365\Downloads\WhatsApp Image 2021-04-12 at 15.04.49(1).jpe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680853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248985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210</TotalTime>
  <Words>6</Words>
  <Application>Microsoft Office PowerPoint</Application>
  <PresentationFormat>Экран (4:3)</PresentationFormat>
  <Paragraphs>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МБДОУ-ДС365</dc:creator>
  <cp:lastModifiedBy>МБДОУ-ДС365</cp:lastModifiedBy>
  <cp:revision>8</cp:revision>
  <dcterms:created xsi:type="dcterms:W3CDTF">2021-04-12T09:37:27Z</dcterms:created>
  <dcterms:modified xsi:type="dcterms:W3CDTF">2021-04-14T08:29:48Z</dcterms:modified>
</cp:coreProperties>
</file>