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926C-A931-4FBF-A60D-B91EEA39A012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627C-8D82-491A-8323-BEC1157C99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926C-A931-4FBF-A60D-B91EEA39A012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627C-8D82-491A-8323-BEC1157C9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926C-A931-4FBF-A60D-B91EEA39A012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627C-8D82-491A-8323-BEC1157C9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926C-A931-4FBF-A60D-B91EEA39A012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627C-8D82-491A-8323-BEC1157C99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926C-A931-4FBF-A60D-B91EEA39A012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627C-8D82-491A-8323-BEC1157C9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926C-A931-4FBF-A60D-B91EEA39A012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627C-8D82-491A-8323-BEC1157C99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926C-A931-4FBF-A60D-B91EEA39A012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627C-8D82-491A-8323-BEC1157C99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926C-A931-4FBF-A60D-B91EEA39A012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627C-8D82-491A-8323-BEC1157C9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926C-A931-4FBF-A60D-B91EEA39A012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627C-8D82-491A-8323-BEC1157C9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926C-A931-4FBF-A60D-B91EEA39A012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627C-8D82-491A-8323-BEC1157C9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926C-A931-4FBF-A60D-B91EEA39A012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627C-8D82-491A-8323-BEC1157C99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87926C-A931-4FBF-A60D-B91EEA39A012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2F627C-8D82-491A-8323-BEC1157C99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img.lovepik.com/element/40151/4080.png_120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482"/>
          <a:stretch/>
        </p:blipFill>
        <p:spPr bwMode="auto">
          <a:xfrm>
            <a:off x="946159" y="908720"/>
            <a:ext cx="7256093" cy="542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16632"/>
            <a:ext cx="79928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Детский проект </a:t>
            </a:r>
          </a:p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«Школа пешехода»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243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40352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096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blob:https://web.whatsapp.com/2ba18cf1-e604-4ae6-b7c9-bbab1464b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204"/>
            <a:ext cx="7718589" cy="578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44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561078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08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740352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04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МБДОУ-ДС365\Downloads\WhatsApp Image 2021-04-12 at 15.04.49(1)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68085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48985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210</TotalTime>
  <Words>6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МБДОУ-ДС365</dc:creator>
  <cp:lastModifiedBy>МБДОУ-ДС365</cp:lastModifiedBy>
  <cp:revision>8</cp:revision>
  <dcterms:created xsi:type="dcterms:W3CDTF">2021-04-12T09:37:27Z</dcterms:created>
  <dcterms:modified xsi:type="dcterms:W3CDTF">2021-04-14T08:29:48Z</dcterms:modified>
</cp:coreProperties>
</file>